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docProps/core.xml" Id="rId3" /><Relationship Type="http://schemas.openxmlformats.org/officeDocument/2006/relationships/officeDocument" Target="ppt/presentation.xml" Id="rId1" /><Relationship Type="http://schemas.openxmlformats.org/officeDocument/2006/relationships/extended-properties" Target="docProps/app.xml" Id="rId4" 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8" r:id="rId2"/>
    <p:sldId id="264" r:id="rId3"/>
    <p:sldId id="300" r:id="rId4"/>
    <p:sldId id="306" r:id="rId5"/>
    <p:sldId id="307" r:id="rId6"/>
    <p:sldId id="308" r:id="rId7"/>
    <p:sldId id="309" r:id="rId8"/>
    <p:sldId id="293" r:id="rId9"/>
    <p:sldId id="31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4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19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E7E1"/>
    <a:srgbClr val="DCE1DB"/>
    <a:srgbClr val="DEE3DD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5" autoAdjust="0"/>
    <p:restoredTop sz="94660"/>
  </p:normalViewPr>
  <p:slideViewPr>
    <p:cSldViewPr snapToGrid="0" snapToObjects="1" showGuides="1">
      <p:cViewPr varScale="1">
        <p:scale>
          <a:sx n="114" d="100"/>
          <a:sy n="114" d="100"/>
        </p:scale>
        <p:origin x="414" y="102"/>
      </p:cViewPr>
      <p:guideLst>
        <p:guide orient="horz" pos="1440"/>
        <p:guide pos="3840"/>
        <p:guide orient="horz" pos="319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53" d="100"/>
          <a:sy n="53" d="100"/>
        </p:scale>
        <p:origin x="2844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DE40163-4C95-41D8-8963-C423E19A504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D9F82A-EE4C-4F07-A097-F16D7D6FC7B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5DC624-1995-401E-B00D-A402F38B77CB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A6E815-B246-4F23-888E-951ABF25281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AE5BB1-1E3C-4082-B875-2C3A91896A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BC5C51-CF4B-478D-8B11-92A840017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4928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B32D65-ED33-4D1B-9D30-CD87BAD0E919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E1CB8A-9842-46AA-A4FA-A9872980A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985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spcAft>
        <a:spcPts val="600"/>
      </a:spcAft>
      <a:defRPr sz="1200" b="1" kern="1200">
        <a:solidFill>
          <a:schemeClr val="tx1"/>
        </a:solidFill>
        <a:latin typeface="+mn-lt"/>
        <a:ea typeface="+mn-ea"/>
        <a:cs typeface="+mn-cs"/>
      </a:defRPr>
    </a:lvl1pPr>
    <a:lvl2pPr marL="0" indent="0" algn="l" defTabSz="914400" rtl="0" eaLnBrk="1" latinLnBrk="0" hangingPunct="1">
      <a:spcAft>
        <a:spcPts val="60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73038" indent="-173038" algn="l" defTabSz="914400" rtl="0" eaLnBrk="1" latinLnBrk="0" hangingPunct="1">
      <a:spcAft>
        <a:spcPts val="600"/>
      </a:spcAft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396875" indent="-17303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050" kern="1200">
        <a:solidFill>
          <a:schemeClr val="tx1"/>
        </a:solidFill>
        <a:latin typeface="+mn-lt"/>
        <a:ea typeface="+mn-ea"/>
        <a:cs typeface="+mn-cs"/>
      </a:defRPr>
    </a:lvl4pPr>
    <a:lvl5pPr marL="630238" indent="-173038" algn="l" defTabSz="914400" rtl="0" eaLnBrk="1" latinLnBrk="0" hangingPunct="1">
      <a:spcAft>
        <a:spcPts val="600"/>
      </a:spcAft>
      <a:buFont typeface="Wingdings" panose="05000000000000000000" pitchFamily="2" charset="2"/>
      <a:buChar char="§"/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16="http://schemas.microsoft.com/office/drawing/2014/main" xmlns:a14="http://schemas.microsoft.com/office/drawing/2010/main" xmlns:asvg="http://schemas.microsoft.com/office/drawing/2016/SVG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354E276A-14C6-493A-A6FD-CEFEE9CE96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F1ED2E-21C2-49A2-BB36-A58BA18F14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1295400"/>
            <a:ext cx="8610600" cy="1590811"/>
          </a:xfrm>
        </p:spPr>
        <p:txBody>
          <a:bodyPr tIns="0" bIns="137160" anchor="b"/>
          <a:lstStyle>
            <a:lvl1pPr algn="l">
              <a:defRPr sz="36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DD5A03-AB84-4C4A-BFF7-E227A51887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3428999"/>
            <a:ext cx="8610600" cy="2324099"/>
          </a:xfrm>
        </p:spPr>
        <p:txBody>
          <a:bodyPr/>
          <a:lstStyle>
            <a:lvl1pPr marL="0" indent="0" algn="l">
              <a:spcAft>
                <a:spcPts val="3600"/>
              </a:spcAft>
              <a:buNone/>
              <a:defRPr sz="2800" b="0">
                <a:solidFill>
                  <a:schemeClr val="tx1"/>
                </a:solidFill>
                <a:latin typeface="+mj-lt"/>
              </a:defRPr>
            </a:lvl1pPr>
            <a:lvl2pPr marL="0" indent="0" algn="l">
              <a:spcAft>
                <a:spcPts val="0"/>
              </a:spcAft>
              <a:buNone/>
              <a:defRPr sz="1800" b="1"/>
            </a:lvl2pPr>
            <a:lvl3pPr marL="0" indent="0" algn="l">
              <a:spcAft>
                <a:spcPts val="0"/>
              </a:spcAft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785DB834-F947-4D6B-BEC9-E46F3043FE1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72600" y="5818376"/>
            <a:ext cx="2286000" cy="506224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5F9589E-B386-4CF3-878C-05C67F1D78BD}"/>
              </a:ext>
            </a:extLst>
          </p:cNvPr>
          <p:cNvCxnSpPr/>
          <p:nvPr userDrawn="1"/>
        </p:nvCxnSpPr>
        <p:spPr>
          <a:xfrm>
            <a:off x="531566" y="2903973"/>
            <a:ext cx="1166043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1D3956-498E-4509-A50F-77A61FE3E7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1813" y="5796227"/>
            <a:ext cx="5030787" cy="571501"/>
          </a:xfrm>
        </p:spPr>
        <p:txBody>
          <a:bodyPr anchor="b"/>
          <a:lstStyle>
            <a:lvl1pPr>
              <a:spcAft>
                <a:spcPts val="0"/>
              </a:spcAft>
              <a:defRPr>
                <a:solidFill>
                  <a:schemeClr val="tx1"/>
                </a:solidFill>
              </a:defRPr>
            </a:lvl1pPr>
            <a:lvl2pPr>
              <a:spcAft>
                <a:spcPts val="0"/>
              </a:spcAft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95400785"/>
      </p:ext>
    </p:extLst>
  </p:cSld>
  <p:clrMapOvr>
    <a:masterClrMapping/>
  </p:clrMapOvr>
</p:sldLayout>
</file>

<file path=ppt/slideLayouts/slideLayout10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16503-44E8-4723-874A-B76F5286A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98DB9-6C0B-4B35-A06A-8735D3E6F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828800"/>
            <a:ext cx="5295900" cy="3924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76D234-F082-451D-939E-45F824ED9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8EF22-0840-446D-9831-929E105F271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E1F1F8A-F6EB-4CE9-8911-80FF1E2F144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62702" y="1828800"/>
            <a:ext cx="5295900" cy="3924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878640"/>
      </p:ext>
    </p:extLst>
  </p:cSld>
  <p:clrMapOvr>
    <a:masterClrMapping/>
  </p:clrMapOvr>
</p:sldLayout>
</file>

<file path=ppt/slideLayouts/slideLayout11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Two Content +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16503-44E8-4723-874A-B76F5286A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98DB9-6C0B-4B35-A06A-8735D3E6F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4038600"/>
            <a:ext cx="5295900" cy="1714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76D234-F082-451D-939E-45F824ED9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8EF22-0840-446D-9831-929E105F271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E1F1F8A-F6EB-4CE9-8911-80FF1E2F144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62702" y="4038600"/>
            <a:ext cx="5295900" cy="1714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77E2939-13C8-47B5-8917-09CA434041C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62700" y="1828800"/>
            <a:ext cx="3529584" cy="1943100"/>
          </a:xfrm>
          <a:pattFill prst="wdUpDiag">
            <a:fgClr>
              <a:schemeClr val="bg1"/>
            </a:fgClr>
            <a:bgClr>
              <a:schemeClr val="bg2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C1E8F8E5-F76D-4EFF-8D0A-195D22B3D9C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33400" y="1830989"/>
            <a:ext cx="3529584" cy="1943100"/>
          </a:xfrm>
          <a:pattFill prst="wdUpDiag">
            <a:fgClr>
              <a:schemeClr val="bg1"/>
            </a:fgClr>
            <a:bgClr>
              <a:schemeClr val="bg2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598564360"/>
      </p:ext>
    </p:extLst>
  </p:cSld>
  <p:clrMapOvr>
    <a:masterClrMapping/>
  </p:clrMapOvr>
</p:sldLayout>
</file>

<file path=ppt/slideLayouts/slideLayout12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obj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16503-44E8-4723-874A-B76F5286A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98DB9-6C0B-4B35-A06A-8735D3E6F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828725"/>
            <a:ext cx="3355848" cy="3924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76D234-F082-451D-939E-45F824ED9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8EF22-0840-446D-9831-929E105F271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E1F1F8A-F6EB-4CE9-8911-80FF1E2F144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418076" y="1828725"/>
            <a:ext cx="3355848" cy="3924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F58E414-571D-4652-A6C3-1C6501679EF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302752" y="1828725"/>
            <a:ext cx="3355848" cy="3924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468442"/>
      </p:ext>
    </p:extLst>
  </p:cSld>
  <p:clrMapOvr>
    <a:masterClrMapping/>
  </p:clrMapOvr>
</p:sldLayout>
</file>

<file path=ppt/slideLayouts/slideLayout13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Three Content +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16503-44E8-4723-874A-B76F5286A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98DB9-6C0B-4B35-A06A-8735D3E6F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4038599"/>
            <a:ext cx="3355848" cy="1714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76D234-F082-451D-939E-45F824ED9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8EF22-0840-446D-9831-929E105F271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E1F1F8A-F6EB-4CE9-8911-80FF1E2F144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418076" y="4038599"/>
            <a:ext cx="3355848" cy="1714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F58E414-571D-4652-A6C3-1C6501679EF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302752" y="4038599"/>
            <a:ext cx="3355848" cy="1714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96F67D8D-4851-4B1A-B5A1-3F7E9E3F2EF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02752" y="1828800"/>
            <a:ext cx="3355848" cy="1943100"/>
          </a:xfrm>
          <a:pattFill prst="wdUpDiag">
            <a:fgClr>
              <a:schemeClr val="bg1"/>
            </a:fgClr>
            <a:bgClr>
              <a:schemeClr val="bg2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32A0C139-3C88-43BC-82EE-7F5D06DBF62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33400" y="1828800"/>
            <a:ext cx="3355848" cy="1943100"/>
          </a:xfrm>
          <a:pattFill prst="wdUpDiag">
            <a:fgClr>
              <a:schemeClr val="bg1"/>
            </a:fgClr>
            <a:bgClr>
              <a:schemeClr val="bg2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5C1629C0-CA97-4BE5-8A57-15102CA9121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418076" y="1828800"/>
            <a:ext cx="3355848" cy="1943100"/>
          </a:xfrm>
          <a:pattFill prst="wdUpDiag">
            <a:fgClr>
              <a:schemeClr val="bg1"/>
            </a:fgClr>
            <a:bgClr>
              <a:schemeClr val="bg2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97921693"/>
      </p:ext>
    </p:extLst>
  </p:cSld>
  <p:clrMapOvr>
    <a:masterClrMapping/>
  </p:clrMapOvr>
</p:sldLayout>
</file>

<file path=ppt/slideLayouts/slideLayout14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Content + 1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16503-44E8-4723-874A-B76F5286A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76D234-F082-451D-939E-45F824ED9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8EF22-0840-446D-9831-929E105F271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F58E414-571D-4652-A6C3-1C6501679EF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302752" y="1828801"/>
            <a:ext cx="3355848" cy="39242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32A0C139-3C88-43BC-82EE-7F5D06DBF62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33400" y="1828800"/>
            <a:ext cx="7240524" cy="3924224"/>
          </a:xfrm>
          <a:pattFill prst="wdUpDiag">
            <a:fgClr>
              <a:schemeClr val="bg1"/>
            </a:fgClr>
            <a:bgClr>
              <a:schemeClr val="bg2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1323507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896" userDrawn="1">
          <p15:clr>
            <a:srgbClr val="547EBF"/>
          </p15:clr>
        </p15:guide>
      </p15:sldGuideLst>
    </p:ext>
  </p:extLst>
</p:sldLayout>
</file>

<file path=ppt/slideLayouts/slideLayout15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Content + 2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16503-44E8-4723-874A-B76F5286A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76D234-F082-451D-939E-45F824ED9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8EF22-0840-446D-9831-929E105F271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F58E414-571D-4652-A6C3-1C6501679EF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302752" y="1828801"/>
            <a:ext cx="3355848" cy="39242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32A0C139-3C88-43BC-82EE-7F5D06DBF62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33400" y="1828800"/>
            <a:ext cx="3493008" cy="3924224"/>
          </a:xfrm>
          <a:pattFill prst="wdUpDiag">
            <a:fgClr>
              <a:schemeClr val="bg1"/>
            </a:fgClr>
            <a:bgClr>
              <a:schemeClr val="bg2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8958E9C5-2A2E-4C10-89D3-2D75D5D9D7A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81262" y="1828876"/>
            <a:ext cx="3493008" cy="3924224"/>
          </a:xfrm>
          <a:pattFill prst="wdUpDiag">
            <a:fgClr>
              <a:schemeClr val="bg1"/>
            </a:fgClr>
            <a:bgClr>
              <a:schemeClr val="bg2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5357286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896" userDrawn="1">
          <p15:clr>
            <a:srgbClr val="547EBF"/>
          </p15:clr>
        </p15:guide>
      </p15:sldGuideLst>
    </p:ext>
  </p:extLst>
</p:sldLayout>
</file>

<file path=ppt/slideLayouts/slideLayout16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Content + 3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16503-44E8-4723-874A-B76F5286A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76D234-F082-451D-939E-45F824ED9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8EF22-0840-446D-9831-929E105F271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F58E414-571D-4652-A6C3-1C6501679EF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302752" y="1828801"/>
            <a:ext cx="3355848" cy="39242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32A0C139-3C88-43BC-82EE-7F5D06DBF62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33400" y="1828800"/>
            <a:ext cx="3493008" cy="3924224"/>
          </a:xfrm>
          <a:pattFill prst="wdUpDiag">
            <a:fgClr>
              <a:schemeClr val="bg1"/>
            </a:fgClr>
            <a:bgClr>
              <a:schemeClr val="bg2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8958E9C5-2A2E-4C10-89D3-2D75D5D9D7A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81262" y="1828876"/>
            <a:ext cx="3493008" cy="1828800"/>
          </a:xfrm>
          <a:pattFill prst="wdUpDiag">
            <a:fgClr>
              <a:schemeClr val="bg1"/>
            </a:fgClr>
            <a:bgClr>
              <a:schemeClr val="bg2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476BAB9D-F8D8-47D5-837E-CB596A85F91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281262" y="3924300"/>
            <a:ext cx="3493008" cy="1828800"/>
          </a:xfrm>
          <a:pattFill prst="wdUpDiag">
            <a:fgClr>
              <a:schemeClr val="bg1"/>
            </a:fgClr>
            <a:bgClr>
              <a:schemeClr val="bg2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5997388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896">
          <p15:clr>
            <a:srgbClr val="547EBF"/>
          </p15:clr>
        </p15:guide>
      </p15:sldGuideLst>
    </p:ext>
  </p:extLst>
</p:sldLayout>
</file>

<file path=ppt/slideLayouts/slideLayout17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obj" preserve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16503-44E8-4723-874A-B76F5286A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98DB9-6C0B-4B35-A06A-8735D3E6F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828725"/>
            <a:ext cx="2386584" cy="3924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76D234-F082-451D-939E-45F824ED9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8EF22-0840-446D-9831-929E105F271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E1F1F8A-F6EB-4CE9-8911-80FF1E2F144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446860" y="1828725"/>
            <a:ext cx="2386584" cy="3924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F58E414-571D-4652-A6C3-1C6501679EF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360320" y="1828725"/>
            <a:ext cx="2386584" cy="3924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2815799-28E3-4D88-922E-C4AA600ACD10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9273781" y="1828725"/>
            <a:ext cx="2386584" cy="3924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547173"/>
      </p:ext>
    </p:extLst>
  </p:cSld>
  <p:clrMapOvr>
    <a:masterClrMapping/>
  </p:clrMapOvr>
</p:sldLayout>
</file>

<file path=ppt/slideLayouts/slideLayout18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Four Content +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16503-44E8-4723-874A-B76F5286A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98DB9-6C0B-4B35-A06A-8735D3E6F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3771899"/>
            <a:ext cx="2386584" cy="1981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76D234-F082-451D-939E-45F824ED9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8EF22-0840-446D-9831-929E105F271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E1F1F8A-F6EB-4CE9-8911-80FF1E2F144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446860" y="3771899"/>
            <a:ext cx="2386584" cy="1981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F58E414-571D-4652-A6C3-1C6501679EF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360320" y="3771899"/>
            <a:ext cx="2386584" cy="1981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2815799-28E3-4D88-922E-C4AA600ACD10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9273781" y="3771899"/>
            <a:ext cx="2386584" cy="1981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31DCB213-3AF7-41BC-A113-C0EE63ABCF6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33400" y="1828800"/>
            <a:ext cx="2386584" cy="1676400"/>
          </a:xfrm>
          <a:pattFill prst="wdUpDiag">
            <a:fgClr>
              <a:schemeClr val="bg1"/>
            </a:fgClr>
            <a:bgClr>
              <a:schemeClr val="bg2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DB87BF33-7B35-4869-B519-0531BC158B3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442716" y="1828800"/>
            <a:ext cx="2386584" cy="1676400"/>
          </a:xfrm>
          <a:pattFill prst="wdUpDiag">
            <a:fgClr>
              <a:schemeClr val="bg1"/>
            </a:fgClr>
            <a:bgClr>
              <a:schemeClr val="bg2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C29D4E7B-969F-49CE-AA0B-AB1049F3295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62700" y="1828800"/>
            <a:ext cx="2386584" cy="1676400"/>
          </a:xfrm>
          <a:pattFill prst="wdUpDiag">
            <a:fgClr>
              <a:schemeClr val="bg1"/>
            </a:fgClr>
            <a:bgClr>
              <a:schemeClr val="bg2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52386015-F5B3-4218-9E74-75770F52D0F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272016" y="1828800"/>
            <a:ext cx="2386584" cy="1676400"/>
          </a:xfrm>
          <a:pattFill prst="wdUpDiag">
            <a:fgClr>
              <a:schemeClr val="bg1"/>
            </a:fgClr>
            <a:bgClr>
              <a:schemeClr val="bg2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545423728"/>
      </p:ext>
    </p:extLst>
  </p:cSld>
  <p:clrMapOvr>
    <a:masterClrMapping/>
  </p:clrMapOvr>
</p:sldLayout>
</file>

<file path=ppt/slideLayouts/slideLayout19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Team Contacts Two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B3BD7-EFB2-4D60-8046-EA0D46994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EB6DE9-D2DD-4B14-AEC2-EBBA9D376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8EF22-0840-446D-9831-929E105F271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5C91560-56A3-4DBC-9F83-755455EFB8F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935825" y="1828725"/>
            <a:ext cx="2364723" cy="1133931"/>
          </a:xfrm>
        </p:spPr>
        <p:txBody>
          <a:bodyPr/>
          <a:lstStyle>
            <a:lvl1pPr>
              <a:spcAft>
                <a:spcPts val="0"/>
              </a:spcAft>
              <a:defRPr sz="1400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 sz="1400"/>
            </a:lvl2pPr>
            <a:lvl3pPr>
              <a:spcAft>
                <a:spcPts val="0"/>
              </a:spcAft>
              <a:defRPr sz="1600"/>
            </a:lvl3pPr>
            <a:lvl4pPr>
              <a:spcAft>
                <a:spcPts val="0"/>
              </a:spcAft>
              <a:defRPr sz="1400"/>
            </a:lvl4pPr>
            <a:lvl5pPr>
              <a:spcAft>
                <a:spcPts val="0"/>
              </a:spcAft>
              <a:defRPr sz="12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81DC443-7FEE-432B-9288-30461F9E10D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35270" y="1828725"/>
            <a:ext cx="1133856" cy="1133856"/>
          </a:xfrm>
          <a:pattFill prst="wdUpDiag">
            <a:fgClr>
              <a:schemeClr val="bg1"/>
            </a:fgClr>
            <a:bgClr>
              <a:schemeClr val="bg2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90E8DC96-EF84-443E-A34F-EDCAAAF0569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35270" y="3223872"/>
            <a:ext cx="1133856" cy="1133856"/>
          </a:xfrm>
          <a:pattFill prst="wdUpDiag">
            <a:fgClr>
              <a:schemeClr val="bg1"/>
            </a:fgClr>
            <a:bgClr>
              <a:schemeClr val="bg2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AC369C27-B98D-4A73-9B2F-B9309968C0E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35270" y="4619019"/>
            <a:ext cx="1133856" cy="1133856"/>
          </a:xfrm>
          <a:pattFill prst="wdUpDiag">
            <a:fgClr>
              <a:schemeClr val="bg1"/>
            </a:fgClr>
            <a:bgClr>
              <a:schemeClr val="bg2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50281B5-CC31-4318-A09D-8E880A2A284D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1935825" y="3223872"/>
            <a:ext cx="2364723" cy="1133931"/>
          </a:xfrm>
        </p:spPr>
        <p:txBody>
          <a:bodyPr/>
          <a:lstStyle>
            <a:lvl1pPr>
              <a:spcAft>
                <a:spcPts val="0"/>
              </a:spcAft>
              <a:defRPr sz="1400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 sz="1400"/>
            </a:lvl2pPr>
            <a:lvl3pPr>
              <a:spcAft>
                <a:spcPts val="0"/>
              </a:spcAft>
              <a:defRPr sz="1600"/>
            </a:lvl3pPr>
            <a:lvl4pPr>
              <a:spcAft>
                <a:spcPts val="0"/>
              </a:spcAft>
              <a:defRPr sz="1400"/>
            </a:lvl4pPr>
            <a:lvl5pPr>
              <a:spcAft>
                <a:spcPts val="0"/>
              </a:spcAft>
              <a:defRPr sz="12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4C0F6B6-63F5-45CC-8B66-E6E9D9B3D008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1935825" y="4619019"/>
            <a:ext cx="2364723" cy="1133931"/>
          </a:xfrm>
        </p:spPr>
        <p:txBody>
          <a:bodyPr/>
          <a:lstStyle>
            <a:lvl1pPr>
              <a:spcAft>
                <a:spcPts val="0"/>
              </a:spcAft>
              <a:defRPr sz="1400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 sz="1400"/>
            </a:lvl2pPr>
            <a:lvl3pPr>
              <a:spcAft>
                <a:spcPts val="0"/>
              </a:spcAft>
              <a:defRPr sz="1600"/>
            </a:lvl3pPr>
            <a:lvl4pPr>
              <a:spcAft>
                <a:spcPts val="0"/>
              </a:spcAft>
              <a:defRPr sz="1400"/>
            </a:lvl4pPr>
            <a:lvl5pPr>
              <a:spcAft>
                <a:spcPts val="0"/>
              </a:spcAft>
              <a:defRPr sz="12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9E3093CC-1802-402A-8470-DDADE5A81D48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234503" y="1828650"/>
            <a:ext cx="2364723" cy="1133931"/>
          </a:xfrm>
        </p:spPr>
        <p:txBody>
          <a:bodyPr/>
          <a:lstStyle>
            <a:lvl1pPr>
              <a:spcAft>
                <a:spcPts val="0"/>
              </a:spcAft>
              <a:defRPr sz="1400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 sz="1400"/>
            </a:lvl2pPr>
            <a:lvl3pPr>
              <a:spcAft>
                <a:spcPts val="0"/>
              </a:spcAft>
              <a:defRPr sz="1600"/>
            </a:lvl3pPr>
            <a:lvl4pPr>
              <a:spcAft>
                <a:spcPts val="0"/>
              </a:spcAft>
              <a:defRPr sz="1400"/>
            </a:lvl4pPr>
            <a:lvl5pPr>
              <a:spcAft>
                <a:spcPts val="0"/>
              </a:spcAft>
              <a:defRPr sz="12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17BFA40A-56BA-4618-B4E1-F4D2B8A4E74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833948" y="1828650"/>
            <a:ext cx="1133856" cy="1133856"/>
          </a:xfrm>
          <a:pattFill prst="wdUpDiag">
            <a:fgClr>
              <a:schemeClr val="bg1"/>
            </a:fgClr>
            <a:bgClr>
              <a:schemeClr val="bg2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045A902C-0D8D-4D4F-B589-27460465E11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833948" y="3223797"/>
            <a:ext cx="1133856" cy="1133856"/>
          </a:xfrm>
          <a:pattFill prst="wdUpDiag">
            <a:fgClr>
              <a:schemeClr val="bg1"/>
            </a:fgClr>
            <a:bgClr>
              <a:schemeClr val="bg2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D848F3B9-4D9E-4858-A8EB-54F919AEB65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833948" y="4618944"/>
            <a:ext cx="1133856" cy="1133856"/>
          </a:xfrm>
          <a:pattFill prst="wdUpDiag">
            <a:fgClr>
              <a:schemeClr val="bg1"/>
            </a:fgClr>
            <a:bgClr>
              <a:schemeClr val="bg2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CCE4886-20D2-41E5-8D27-39FB391693F6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6234503" y="3223797"/>
            <a:ext cx="2364723" cy="1133931"/>
          </a:xfrm>
        </p:spPr>
        <p:txBody>
          <a:bodyPr/>
          <a:lstStyle>
            <a:lvl1pPr>
              <a:spcAft>
                <a:spcPts val="0"/>
              </a:spcAft>
              <a:defRPr sz="1400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 sz="1400"/>
            </a:lvl2pPr>
            <a:lvl3pPr>
              <a:spcAft>
                <a:spcPts val="0"/>
              </a:spcAft>
              <a:defRPr sz="1600"/>
            </a:lvl3pPr>
            <a:lvl4pPr>
              <a:spcAft>
                <a:spcPts val="0"/>
              </a:spcAft>
              <a:defRPr sz="1400"/>
            </a:lvl4pPr>
            <a:lvl5pPr>
              <a:spcAft>
                <a:spcPts val="0"/>
              </a:spcAft>
              <a:defRPr sz="12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683A205-E96D-4343-BDB0-7232CBE373FE}"/>
              </a:ext>
            </a:extLst>
          </p:cNvPr>
          <p:cNvSpPr>
            <a:spLocks noGrp="1"/>
          </p:cNvSpPr>
          <p:nvPr>
            <p:ph idx="26" hasCustomPrompt="1"/>
          </p:nvPr>
        </p:nvSpPr>
        <p:spPr>
          <a:xfrm>
            <a:off x="6234503" y="4618944"/>
            <a:ext cx="2364723" cy="1133931"/>
          </a:xfrm>
        </p:spPr>
        <p:txBody>
          <a:bodyPr/>
          <a:lstStyle>
            <a:lvl1pPr>
              <a:spcAft>
                <a:spcPts val="0"/>
              </a:spcAft>
              <a:defRPr sz="1400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 sz="1400"/>
            </a:lvl2pPr>
            <a:lvl3pPr>
              <a:spcAft>
                <a:spcPts val="0"/>
              </a:spcAft>
              <a:defRPr sz="1600"/>
            </a:lvl3pPr>
            <a:lvl4pPr>
              <a:spcAft>
                <a:spcPts val="0"/>
              </a:spcAft>
              <a:defRPr sz="1400"/>
            </a:lvl4pPr>
            <a:lvl5pPr>
              <a:spcAft>
                <a:spcPts val="0"/>
              </a:spcAft>
              <a:defRPr sz="12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43209322"/>
      </p:ext>
    </p:extLst>
  </p:cSld>
  <p:clrMapOvr>
    <a:masterClrMapping/>
  </p:clrMapOvr>
</p:sldLayout>
</file>

<file path=ppt/slideLayouts/slideLayout2.xml><?xml version="1.0" encoding="utf-8"?>
<p:sldLayout xmlns:a16="http://schemas.microsoft.com/office/drawing/2014/main" xmlns:a14="http://schemas.microsoft.com/office/drawing/2010/main" xmlns:asvg="http://schemas.microsoft.com/office/drawing/2016/SVG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Pic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7F2F82D9-684A-4777-84D7-F7BCC2F748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6680CF9F-F973-402F-88EC-484D2EF58B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12182" y="0"/>
            <a:ext cx="6079818" cy="6858000"/>
          </a:xfrm>
          <a:pattFill prst="wdUpDiag">
            <a:fgClr>
              <a:schemeClr val="bg1"/>
            </a:fgClr>
            <a:bgClr>
              <a:schemeClr val="bg2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F1ED2E-21C2-49A2-BB36-A58BA18F14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1831063"/>
            <a:ext cx="5029200" cy="1407438"/>
          </a:xfrm>
        </p:spPr>
        <p:txBody>
          <a:bodyPr tIns="0" bIns="0" anchor="b"/>
          <a:lstStyle>
            <a:lvl1pPr algn="l">
              <a:defRPr sz="36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DD5A03-AB84-4C4A-BFF7-E227A51887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3771899"/>
            <a:ext cx="5029200" cy="1981199"/>
          </a:xfrm>
        </p:spPr>
        <p:txBody>
          <a:bodyPr/>
          <a:lstStyle>
            <a:lvl1pPr marL="0" indent="0" algn="l">
              <a:spcAft>
                <a:spcPts val="3600"/>
              </a:spcAft>
              <a:buNone/>
              <a:defRPr sz="2800" b="0">
                <a:solidFill>
                  <a:schemeClr val="tx1"/>
                </a:solidFill>
                <a:latin typeface="+mj-lt"/>
              </a:defRPr>
            </a:lvl1pPr>
            <a:lvl2pPr marL="0" indent="0" algn="l">
              <a:spcAft>
                <a:spcPts val="0"/>
              </a:spcAft>
              <a:buNone/>
              <a:defRPr sz="1800" b="1"/>
            </a:lvl2pPr>
            <a:lvl3pPr marL="0" indent="0" algn="l">
              <a:spcAft>
                <a:spcPts val="0"/>
              </a:spcAft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5F9589E-B386-4CF3-878C-05C67F1D78BD}"/>
              </a:ext>
            </a:extLst>
          </p:cNvPr>
          <p:cNvCxnSpPr>
            <a:cxnSpLocks/>
          </p:cNvCxnSpPr>
          <p:nvPr userDrawn="1"/>
        </p:nvCxnSpPr>
        <p:spPr>
          <a:xfrm>
            <a:off x="6096000" y="-2697"/>
            <a:ext cx="0" cy="686069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919DD79C-C28B-4CCE-BF46-EE4BAEE0543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3400" y="540275"/>
            <a:ext cx="2286000" cy="506224"/>
          </a:xfrm>
          <a:prstGeom prst="rect">
            <a:avLst/>
          </a:prstGeom>
        </p:spPr>
      </p:pic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45C61AAB-3FC8-46F2-AC33-8000ADAA54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1813" y="5796227"/>
            <a:ext cx="5030787" cy="571501"/>
          </a:xfrm>
        </p:spPr>
        <p:txBody>
          <a:bodyPr anchor="b"/>
          <a:lstStyle>
            <a:lvl1pPr>
              <a:spcAft>
                <a:spcPts val="0"/>
              </a:spcAft>
              <a:defRPr>
                <a:solidFill>
                  <a:schemeClr val="tx1"/>
                </a:solidFill>
              </a:defRPr>
            </a:lvl1pPr>
            <a:lvl2pPr>
              <a:spcAft>
                <a:spcPts val="0"/>
              </a:spcAft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26919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40" userDrawn="1">
          <p15:clr>
            <a:srgbClr val="C35EA4"/>
          </p15:clr>
        </p15:guide>
      </p15:sldGuideLst>
    </p:ext>
  </p:extLst>
</p:sldLayout>
</file>

<file path=ppt/slideLayouts/slideLayout20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Team Contacts Three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B3BD7-EFB2-4D60-8046-EA0D46994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EB6DE9-D2DD-4B14-AEC2-EBBA9D376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8EF22-0840-446D-9831-929E105F271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5C91560-56A3-4DBC-9F83-755455EFB8F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935825" y="1828725"/>
            <a:ext cx="1946149" cy="1133931"/>
          </a:xfrm>
        </p:spPr>
        <p:txBody>
          <a:bodyPr/>
          <a:lstStyle>
            <a:lvl1pPr>
              <a:spcAft>
                <a:spcPts val="0"/>
              </a:spcAft>
              <a:defRPr sz="1400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 sz="1400"/>
            </a:lvl2pPr>
            <a:lvl3pPr>
              <a:spcAft>
                <a:spcPts val="0"/>
              </a:spcAft>
              <a:defRPr sz="1600"/>
            </a:lvl3pPr>
            <a:lvl4pPr>
              <a:spcAft>
                <a:spcPts val="0"/>
              </a:spcAft>
              <a:defRPr sz="1400"/>
            </a:lvl4pPr>
            <a:lvl5pPr>
              <a:spcAft>
                <a:spcPts val="0"/>
              </a:spcAft>
              <a:defRPr sz="12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81DC443-7FEE-432B-9288-30461F9E10D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35270" y="1828725"/>
            <a:ext cx="1133856" cy="1133856"/>
          </a:xfrm>
          <a:pattFill prst="wdUpDiag">
            <a:fgClr>
              <a:schemeClr val="bg1"/>
            </a:fgClr>
            <a:bgClr>
              <a:schemeClr val="bg2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90E8DC96-EF84-443E-A34F-EDCAAAF0569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35270" y="3223872"/>
            <a:ext cx="1133856" cy="1133856"/>
          </a:xfrm>
          <a:pattFill prst="wdUpDiag">
            <a:fgClr>
              <a:schemeClr val="bg1"/>
            </a:fgClr>
            <a:bgClr>
              <a:schemeClr val="bg2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AC369C27-B98D-4A73-9B2F-B9309968C0E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35270" y="4619019"/>
            <a:ext cx="1133856" cy="1133856"/>
          </a:xfrm>
          <a:pattFill prst="wdUpDiag">
            <a:fgClr>
              <a:schemeClr val="bg1"/>
            </a:fgClr>
            <a:bgClr>
              <a:schemeClr val="bg2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50281B5-CC31-4318-A09D-8E880A2A284D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1935825" y="3223872"/>
            <a:ext cx="1946149" cy="1133931"/>
          </a:xfrm>
        </p:spPr>
        <p:txBody>
          <a:bodyPr/>
          <a:lstStyle>
            <a:lvl1pPr>
              <a:spcAft>
                <a:spcPts val="0"/>
              </a:spcAft>
              <a:defRPr sz="1400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 sz="1400"/>
            </a:lvl2pPr>
            <a:lvl3pPr>
              <a:spcAft>
                <a:spcPts val="0"/>
              </a:spcAft>
              <a:defRPr sz="1600"/>
            </a:lvl3pPr>
            <a:lvl4pPr>
              <a:spcAft>
                <a:spcPts val="0"/>
              </a:spcAft>
              <a:defRPr sz="1400"/>
            </a:lvl4pPr>
            <a:lvl5pPr>
              <a:spcAft>
                <a:spcPts val="0"/>
              </a:spcAft>
              <a:defRPr sz="12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4C0F6B6-63F5-45CC-8B66-E6E9D9B3D008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1935825" y="4619019"/>
            <a:ext cx="1946149" cy="1133931"/>
          </a:xfrm>
        </p:spPr>
        <p:txBody>
          <a:bodyPr/>
          <a:lstStyle>
            <a:lvl1pPr>
              <a:spcAft>
                <a:spcPts val="0"/>
              </a:spcAft>
              <a:defRPr sz="1400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 sz="1400"/>
            </a:lvl2pPr>
            <a:lvl3pPr>
              <a:spcAft>
                <a:spcPts val="0"/>
              </a:spcAft>
              <a:defRPr sz="1600"/>
            </a:lvl3pPr>
            <a:lvl4pPr>
              <a:spcAft>
                <a:spcPts val="0"/>
              </a:spcAft>
              <a:defRPr sz="1400"/>
            </a:lvl4pPr>
            <a:lvl5pPr>
              <a:spcAft>
                <a:spcPts val="0"/>
              </a:spcAft>
              <a:defRPr sz="12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9E3093CC-1802-402A-8470-DDADE5A81D48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5828872" y="1828650"/>
            <a:ext cx="1946149" cy="1133931"/>
          </a:xfrm>
        </p:spPr>
        <p:txBody>
          <a:bodyPr/>
          <a:lstStyle>
            <a:lvl1pPr>
              <a:spcAft>
                <a:spcPts val="0"/>
              </a:spcAft>
              <a:defRPr sz="1400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 sz="1400"/>
            </a:lvl2pPr>
            <a:lvl3pPr>
              <a:spcAft>
                <a:spcPts val="0"/>
              </a:spcAft>
              <a:defRPr sz="1600"/>
            </a:lvl3pPr>
            <a:lvl4pPr>
              <a:spcAft>
                <a:spcPts val="0"/>
              </a:spcAft>
              <a:defRPr sz="1400"/>
            </a:lvl4pPr>
            <a:lvl5pPr>
              <a:spcAft>
                <a:spcPts val="0"/>
              </a:spcAft>
              <a:defRPr sz="12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17BFA40A-56BA-4618-B4E1-F4D2B8A4E74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428317" y="1828650"/>
            <a:ext cx="1133856" cy="1133856"/>
          </a:xfrm>
          <a:pattFill prst="wdUpDiag">
            <a:fgClr>
              <a:schemeClr val="bg1"/>
            </a:fgClr>
            <a:bgClr>
              <a:schemeClr val="bg2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045A902C-0D8D-4D4F-B589-27460465E11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428317" y="3223797"/>
            <a:ext cx="1133856" cy="1133856"/>
          </a:xfrm>
          <a:pattFill prst="wdUpDiag">
            <a:fgClr>
              <a:schemeClr val="bg1"/>
            </a:fgClr>
            <a:bgClr>
              <a:schemeClr val="bg2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D848F3B9-4D9E-4858-A8EB-54F919AEB65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428317" y="4618944"/>
            <a:ext cx="1133856" cy="1133856"/>
          </a:xfrm>
          <a:pattFill prst="wdUpDiag">
            <a:fgClr>
              <a:schemeClr val="bg1"/>
            </a:fgClr>
            <a:bgClr>
              <a:schemeClr val="bg2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CCE4886-20D2-41E5-8D27-39FB391693F6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5828872" y="3223797"/>
            <a:ext cx="1946149" cy="1133931"/>
          </a:xfrm>
        </p:spPr>
        <p:txBody>
          <a:bodyPr/>
          <a:lstStyle>
            <a:lvl1pPr>
              <a:spcAft>
                <a:spcPts val="0"/>
              </a:spcAft>
              <a:defRPr sz="1400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 sz="1400"/>
            </a:lvl2pPr>
            <a:lvl3pPr>
              <a:spcAft>
                <a:spcPts val="0"/>
              </a:spcAft>
              <a:defRPr sz="1600"/>
            </a:lvl3pPr>
            <a:lvl4pPr>
              <a:spcAft>
                <a:spcPts val="0"/>
              </a:spcAft>
              <a:defRPr sz="1400"/>
            </a:lvl4pPr>
            <a:lvl5pPr>
              <a:spcAft>
                <a:spcPts val="0"/>
              </a:spcAft>
              <a:defRPr sz="12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683A205-E96D-4343-BDB0-7232CBE373FE}"/>
              </a:ext>
            </a:extLst>
          </p:cNvPr>
          <p:cNvSpPr>
            <a:spLocks noGrp="1"/>
          </p:cNvSpPr>
          <p:nvPr>
            <p:ph idx="26" hasCustomPrompt="1"/>
          </p:nvPr>
        </p:nvSpPr>
        <p:spPr>
          <a:xfrm>
            <a:off x="5828872" y="4618944"/>
            <a:ext cx="1946149" cy="1133931"/>
          </a:xfrm>
        </p:spPr>
        <p:txBody>
          <a:bodyPr/>
          <a:lstStyle>
            <a:lvl1pPr>
              <a:spcAft>
                <a:spcPts val="0"/>
              </a:spcAft>
              <a:defRPr sz="1400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 sz="1400"/>
            </a:lvl2pPr>
            <a:lvl3pPr>
              <a:spcAft>
                <a:spcPts val="0"/>
              </a:spcAft>
              <a:defRPr sz="1600"/>
            </a:lvl3pPr>
            <a:lvl4pPr>
              <a:spcAft>
                <a:spcPts val="0"/>
              </a:spcAft>
              <a:defRPr sz="1400"/>
            </a:lvl4pPr>
            <a:lvl5pPr>
              <a:spcAft>
                <a:spcPts val="0"/>
              </a:spcAft>
              <a:defRPr sz="12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037483E1-3822-409C-B146-B551E031D659}"/>
              </a:ext>
            </a:extLst>
          </p:cNvPr>
          <p:cNvSpPr>
            <a:spLocks noGrp="1"/>
          </p:cNvSpPr>
          <p:nvPr>
            <p:ph idx="27" hasCustomPrompt="1"/>
          </p:nvPr>
        </p:nvSpPr>
        <p:spPr>
          <a:xfrm>
            <a:off x="9711258" y="1828875"/>
            <a:ext cx="1946149" cy="1133931"/>
          </a:xfrm>
        </p:spPr>
        <p:txBody>
          <a:bodyPr/>
          <a:lstStyle>
            <a:lvl1pPr>
              <a:spcAft>
                <a:spcPts val="0"/>
              </a:spcAft>
              <a:defRPr sz="1400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 sz="1400"/>
            </a:lvl2pPr>
            <a:lvl3pPr>
              <a:spcAft>
                <a:spcPts val="0"/>
              </a:spcAft>
              <a:defRPr sz="1600"/>
            </a:lvl3pPr>
            <a:lvl4pPr>
              <a:spcAft>
                <a:spcPts val="0"/>
              </a:spcAft>
              <a:defRPr sz="1400"/>
            </a:lvl4pPr>
            <a:lvl5pPr>
              <a:spcAft>
                <a:spcPts val="0"/>
              </a:spcAft>
              <a:defRPr sz="12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8A46A7C6-6941-4A97-B250-44C59C051679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310703" y="1828875"/>
            <a:ext cx="1133856" cy="1133856"/>
          </a:xfrm>
          <a:pattFill prst="wdUpDiag">
            <a:fgClr>
              <a:schemeClr val="bg1"/>
            </a:fgClr>
            <a:bgClr>
              <a:schemeClr val="bg2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3" name="Picture Placeholder 7">
            <a:extLst>
              <a:ext uri="{FF2B5EF4-FFF2-40B4-BE49-F238E27FC236}">
                <a16:creationId xmlns:a16="http://schemas.microsoft.com/office/drawing/2014/main" id="{B61673AA-381F-49AC-AE3A-AB73DC064A2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310703" y="3224022"/>
            <a:ext cx="1133856" cy="1133856"/>
          </a:xfrm>
          <a:pattFill prst="wdUpDiag">
            <a:fgClr>
              <a:schemeClr val="bg1"/>
            </a:fgClr>
            <a:bgClr>
              <a:schemeClr val="bg2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F0143530-D12F-4703-8673-6854EA080C70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8310703" y="4619169"/>
            <a:ext cx="1133856" cy="1133856"/>
          </a:xfrm>
          <a:pattFill prst="wdUpDiag">
            <a:fgClr>
              <a:schemeClr val="bg1"/>
            </a:fgClr>
            <a:bgClr>
              <a:schemeClr val="bg2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E7DAFEC4-C7A3-4FDC-95DD-7C4A88B6EE99}"/>
              </a:ext>
            </a:extLst>
          </p:cNvPr>
          <p:cNvSpPr>
            <a:spLocks noGrp="1"/>
          </p:cNvSpPr>
          <p:nvPr>
            <p:ph idx="31" hasCustomPrompt="1"/>
          </p:nvPr>
        </p:nvSpPr>
        <p:spPr>
          <a:xfrm>
            <a:off x="9711258" y="3224022"/>
            <a:ext cx="1946149" cy="1133931"/>
          </a:xfrm>
        </p:spPr>
        <p:txBody>
          <a:bodyPr/>
          <a:lstStyle>
            <a:lvl1pPr>
              <a:spcAft>
                <a:spcPts val="0"/>
              </a:spcAft>
              <a:defRPr sz="1400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 sz="1400"/>
            </a:lvl2pPr>
            <a:lvl3pPr>
              <a:spcAft>
                <a:spcPts val="0"/>
              </a:spcAft>
              <a:defRPr sz="1600"/>
            </a:lvl3pPr>
            <a:lvl4pPr>
              <a:spcAft>
                <a:spcPts val="0"/>
              </a:spcAft>
              <a:defRPr sz="1400"/>
            </a:lvl4pPr>
            <a:lvl5pPr>
              <a:spcAft>
                <a:spcPts val="0"/>
              </a:spcAft>
              <a:defRPr sz="12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449F3534-C874-49BC-9477-29E1156348DC}"/>
              </a:ext>
            </a:extLst>
          </p:cNvPr>
          <p:cNvSpPr>
            <a:spLocks noGrp="1"/>
          </p:cNvSpPr>
          <p:nvPr>
            <p:ph idx="32" hasCustomPrompt="1"/>
          </p:nvPr>
        </p:nvSpPr>
        <p:spPr>
          <a:xfrm>
            <a:off x="9711258" y="4619169"/>
            <a:ext cx="1946149" cy="1133931"/>
          </a:xfrm>
        </p:spPr>
        <p:txBody>
          <a:bodyPr/>
          <a:lstStyle>
            <a:lvl1pPr>
              <a:spcAft>
                <a:spcPts val="0"/>
              </a:spcAft>
              <a:defRPr sz="1400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 sz="1400"/>
            </a:lvl2pPr>
            <a:lvl3pPr>
              <a:spcAft>
                <a:spcPts val="0"/>
              </a:spcAft>
              <a:defRPr sz="1600"/>
            </a:lvl3pPr>
            <a:lvl4pPr>
              <a:spcAft>
                <a:spcPts val="0"/>
              </a:spcAft>
              <a:defRPr sz="1400"/>
            </a:lvl4pPr>
            <a:lvl5pPr>
              <a:spcAft>
                <a:spcPts val="0"/>
              </a:spcAft>
              <a:defRPr sz="12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49494166"/>
      </p:ext>
    </p:extLst>
  </p:cSld>
  <p:clrMapOvr>
    <a:masterClrMapping/>
  </p:clrMapOvr>
</p:sldLayout>
</file>

<file path=ppt/slideLayouts/slideLayout21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B3BD7-EFB2-4D60-8046-EA0D46994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EB6DE9-D2DD-4B14-AEC2-EBBA9D376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8EF22-0840-446D-9831-929E105F2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236996"/>
      </p:ext>
    </p:extLst>
  </p:cSld>
  <p:clrMapOvr>
    <a:masterClrMapping/>
  </p:clrMapOvr>
</p:sldLayout>
</file>

<file path=ppt/slideLayouts/slideLayout22.xml><?xml version="1.0" encoding="utf-8"?>
<p:sldLayout xmlns:a16="http://schemas.microsoft.com/office/drawing/2014/main" xmlns:a14="http://schemas.microsoft.com/office/drawing/2010/main" xmlns:asvg="http://schemas.microsoft.com/office/drawing/2016/SVG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06C2A48F-32AB-4AB2-B7C7-DA0B7F682B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B1012F-FEED-422F-A055-A051266DD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8EF22-0840-446D-9831-929E105F271A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1A02430-CE5D-4AC5-B6F3-4534A0C5C05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84810" y="6139070"/>
            <a:ext cx="1675624" cy="371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579526"/>
      </p:ext>
    </p:extLst>
  </p:cSld>
  <p:clrMapOvr>
    <a:masterClrMapping/>
  </p:clrMapOvr>
</p:sldLayout>
</file>

<file path=ppt/slideLayouts/slideLayout23.xml><?xml version="1.0" encoding="utf-8"?>
<p:sldLayout xmlns:a16="http://schemas.microsoft.com/office/drawing/2014/main" xmlns:a14="http://schemas.microsoft.com/office/drawing/2010/main" xmlns:asvg="http://schemas.microsoft.com/office/drawing/2016/SVG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howMasterSp="0" preserve="1" userDrawn="1">
  <p:cSld name="Q+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C1985857-27B1-4D53-9F39-2C5F979406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196" r="1150"/>
          <a:stretch/>
        </p:blipFill>
        <p:spPr>
          <a:xfrm>
            <a:off x="5639" y="0"/>
            <a:ext cx="12186361" cy="6858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FBB971-FED9-41B5-9B15-948D28F71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C08EF22-0840-446D-9831-929E105F27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F2BC37-60C0-43DF-B670-13BC845CCE7C}"/>
              </a:ext>
            </a:extLst>
          </p:cNvPr>
          <p:cNvSpPr txBox="1"/>
          <p:nvPr userDrawn="1"/>
        </p:nvSpPr>
        <p:spPr>
          <a:xfrm>
            <a:off x="1066800" y="1615669"/>
            <a:ext cx="3009900" cy="1813331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algn="l"/>
            <a:r>
              <a:rPr lang="en-US" sz="6800" b="1" dirty="0">
                <a:solidFill>
                  <a:schemeClr val="bg1"/>
                </a:solidFill>
              </a:rPr>
              <a:t>Q+A</a:t>
            </a:r>
          </a:p>
        </p:txBody>
      </p:sp>
    </p:spTree>
    <p:extLst>
      <p:ext uri="{BB962C8B-B14F-4D97-AF65-F5344CB8AC3E}">
        <p14:creationId xmlns:p14="http://schemas.microsoft.com/office/powerpoint/2010/main" val="4010566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72" userDrawn="1">
          <p15:clr>
            <a:srgbClr val="C35EA4"/>
          </p15:clr>
        </p15:guide>
      </p15:sldGuideLst>
    </p:ext>
  </p:extLst>
</p:sldLayout>
</file>

<file path=ppt/slideLayouts/slideLayout24.xml><?xml version="1.0" encoding="utf-8"?>
<p:sldLayout xmlns:a16="http://schemas.microsoft.com/office/drawing/2014/main" xmlns:a14="http://schemas.microsoft.com/office/drawing/2010/main" xmlns:asvg="http://schemas.microsoft.com/office/drawing/2016/SVG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C1985857-27B1-4D53-9F39-2C5F979406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196" r="1150"/>
          <a:stretch/>
        </p:blipFill>
        <p:spPr>
          <a:xfrm>
            <a:off x="5639" y="0"/>
            <a:ext cx="12186361" cy="6858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FBB971-FED9-41B5-9B15-948D28F71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C08EF22-0840-446D-9831-929E105F27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F2BC37-60C0-43DF-B670-13BC845CCE7C}"/>
              </a:ext>
            </a:extLst>
          </p:cNvPr>
          <p:cNvSpPr txBox="1"/>
          <p:nvPr userDrawn="1"/>
        </p:nvSpPr>
        <p:spPr>
          <a:xfrm>
            <a:off x="1066800" y="1615669"/>
            <a:ext cx="7048500" cy="1813331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algn="l"/>
            <a:r>
              <a:rPr lang="en-US" sz="6800" b="1" dirty="0">
                <a:solidFill>
                  <a:schemeClr val="bg1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8103312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72" userDrawn="1">
          <p15:clr>
            <a:srgbClr val="C35EA4"/>
          </p15:clr>
        </p15:guide>
      </p15:sldGuideLst>
    </p:ext>
  </p:extLst>
</p:sldLayout>
</file>

<file path=ppt/slideLayouts/slideLayout3.xml><?xml version="1.0" encoding="utf-8"?>
<p:sldLayout xmlns:a16="http://schemas.microsoft.com/office/drawing/2014/main" xmlns:a14="http://schemas.microsoft.com/office/drawing/2010/main" xmlns:asvg="http://schemas.microsoft.com/office/drawing/2016/SVG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C1985857-27B1-4D53-9F39-2C5F979406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196" r="1150"/>
          <a:stretch/>
        </p:blipFill>
        <p:spPr>
          <a:xfrm>
            <a:off x="5639" y="0"/>
            <a:ext cx="1218636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0E79F2-EB48-4CD8-9FD8-02174A26B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533400"/>
            <a:ext cx="7581900" cy="1793487"/>
          </a:xfrm>
        </p:spPr>
        <p:txBody>
          <a:bodyPr anchor="b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1F4313-CC24-4542-A351-B3458B484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400" y="2860286"/>
            <a:ext cx="5562600" cy="1247003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FBB971-FED9-41B5-9B15-948D28F71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C08EF22-0840-446D-9831-929E105F27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522786"/>
      </p:ext>
    </p:extLst>
  </p:cSld>
  <p:clrMapOvr>
    <a:masterClrMapping/>
  </p:clrMapOvr>
</p:sldLayout>
</file>

<file path=ppt/slideLayouts/slideLayout4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 preserve="1" userDrawn="1">
  <p:cSld name="XL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98DB9-6C0B-4B35-A06A-8735D3E6F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295400"/>
            <a:ext cx="8610600" cy="4457699"/>
          </a:xfrm>
        </p:spPr>
        <p:txBody>
          <a:bodyPr/>
          <a:lstStyle>
            <a:lvl1pPr algn="l">
              <a:defRPr sz="5400">
                <a:solidFill>
                  <a:schemeClr val="bg2"/>
                </a:solidFill>
              </a:defRPr>
            </a:lvl1pPr>
            <a:lvl2pPr algn="l">
              <a:defRPr sz="5400">
                <a:solidFill>
                  <a:schemeClr val="bg2"/>
                </a:solidFill>
              </a:defRPr>
            </a:lvl2pPr>
            <a:lvl3pPr algn="ctr">
              <a:defRPr sz="3600"/>
            </a:lvl3pPr>
            <a:lvl4pPr algn="ctr">
              <a:defRPr sz="3200"/>
            </a:lvl4pPr>
            <a:lvl5pPr algn="ctr"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76D234-F082-451D-939E-45F824ED9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C08EF22-0840-446D-9831-929E105F27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556163"/>
      </p:ext>
    </p:extLst>
  </p:cSld>
  <p:clrMapOvr>
    <a:masterClrMapping/>
  </p:clrMapOvr>
</p:sldLayout>
</file>

<file path=ppt/slideLayouts/slideLayout5.xml><?xml version="1.0" encoding="utf-8"?>
<p:sldLayout xmlns:a16="http://schemas.microsoft.com/office/drawing/2014/main" xmlns:a14="http://schemas.microsoft.com/office/drawing/2010/main" xmlns:asvg="http://schemas.microsoft.com/office/drawing/2016/SVG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 preserve="1" userDrawn="1">
  <p:cSld name="Large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02B4D479-06D8-4983-BF05-2F281FA64A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98DB9-6C0B-4B35-A06A-8735D3E6F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129552"/>
            <a:ext cx="11127034" cy="4623547"/>
          </a:xfrm>
        </p:spPr>
        <p:txBody>
          <a:bodyPr anchor="ctr"/>
          <a:lstStyle>
            <a:lvl1pPr algn="ctr">
              <a:defRPr sz="3600">
                <a:solidFill>
                  <a:schemeClr val="accent1"/>
                </a:solidFill>
              </a:defRPr>
            </a:lvl1pPr>
            <a:lvl2pPr algn="ctr">
              <a:defRPr sz="3600"/>
            </a:lvl2pPr>
            <a:lvl3pPr algn="ctr">
              <a:defRPr sz="3600"/>
            </a:lvl3pPr>
            <a:lvl4pPr algn="ctr">
              <a:defRPr sz="3200"/>
            </a:lvl4pPr>
            <a:lvl5pPr algn="ctr"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76D234-F082-451D-939E-45F824ED9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8EF22-0840-446D-9831-929E105F2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767007"/>
      </p:ext>
    </p:extLst>
  </p:cSld>
  <p:clrMapOvr>
    <a:masterClrMapping/>
  </p:clrMapOvr>
</p:sldLayout>
</file>

<file path=ppt/slideLayouts/slideLayout6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16503-44E8-4723-874A-B76F5286A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98DB9-6C0B-4B35-A06A-8735D3E6F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705970"/>
            <a:ext cx="11125200" cy="4047130"/>
          </a:xfrm>
        </p:spPr>
        <p:txBody>
          <a:bodyPr numCol="2" spcCol="0"/>
          <a:lstStyle>
            <a:lvl1pPr marL="346075" indent="-346075">
              <a:lnSpc>
                <a:spcPct val="150000"/>
              </a:lnSpc>
              <a:buClr>
                <a:schemeClr val="accent1"/>
              </a:buClr>
              <a:buFont typeface="+mj-lt"/>
              <a:buAutoNum type="arabicPeriod"/>
              <a:defRPr sz="2000" b="0">
                <a:solidFill>
                  <a:schemeClr val="tx1"/>
                </a:solidFill>
              </a:defRPr>
            </a:lvl1pPr>
            <a:lvl2pPr marL="346075" indent="0">
              <a:defRPr sz="2000"/>
            </a:lvl2pPr>
            <a:lvl3pPr marL="692150" indent="-228600">
              <a:defRPr sz="2000"/>
            </a:lvl3pPr>
            <a:lvl4pPr marL="1025525" indent="-228600">
              <a:defRPr sz="1800"/>
            </a:lvl4pPr>
            <a:lvl5pPr marL="1371600" indent="-228600"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76D234-F082-451D-939E-45F824ED9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8EF22-0840-446D-9831-929E105F2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086496"/>
      </p:ext>
    </p:extLst>
  </p:cSld>
  <p:clrMapOvr>
    <a:masterClrMapping/>
  </p:clrMapOvr>
</p:sldLayout>
</file>

<file path=ppt/slideLayouts/slideLayout7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16503-44E8-4723-874A-B76F5286A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98DB9-6C0B-4B35-A06A-8735D3E6F7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76D234-F082-451D-939E-45F824ED9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8EF22-0840-446D-9831-929E105F2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995570"/>
      </p:ext>
    </p:extLst>
  </p:cSld>
  <p:clrMapOvr>
    <a:masterClrMapping/>
  </p:clrMapOvr>
</p:sldLayout>
</file>

<file path=ppt/slideLayouts/slideLayout8.xml><?xml version="1.0" encoding="utf-8"?>
<p:sldLayout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Title and Content + Pic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16503-44E8-4723-874A-B76F5286A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98DB9-6C0B-4B35-A06A-8735D3E6F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828800"/>
            <a:ext cx="5295900" cy="3924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76D234-F082-451D-939E-45F824ED9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8EF22-0840-446D-9831-929E105F271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770E5F0-97B7-43C5-B201-C99A743505D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62700" y="1828800"/>
            <a:ext cx="5295900" cy="3924300"/>
          </a:xfrm>
          <a:pattFill prst="wdUpDiag">
            <a:fgClr>
              <a:schemeClr val="bg1"/>
            </a:fgClr>
            <a:bgClr>
              <a:schemeClr val="bg2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7" name="Picture 6" descr="A logo of a swan&#10;&#10;Description automatically generated">
            <a:extLst>
              <a:ext uri="{FF2B5EF4-FFF2-40B4-BE49-F238E27FC236}">
                <a16:creationId xmlns:a16="http://schemas.microsoft.com/office/drawing/2014/main" id="{306964A1-EDAC-3CBA-7B85-8811CE876C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126" y="6048894"/>
            <a:ext cx="548641" cy="54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375134"/>
      </p:ext>
    </p:extLst>
  </p:cSld>
  <p:clrMapOvr>
    <a:masterClrMapping/>
  </p:clrMapOvr>
</p:sldLayout>
</file>

<file path=ppt/slideLayouts/slideLayout9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Title and Content + Pic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16503-44E8-4723-874A-B76F5286A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76D234-F082-451D-939E-45F824ED9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8EF22-0840-446D-9831-929E105F271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E1F1F8A-F6EB-4CE9-8911-80FF1E2F144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62702" y="1828800"/>
            <a:ext cx="5295900" cy="3924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281FAC9-3689-46BB-8D72-2DB6ED9AD8D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33400" y="1830988"/>
            <a:ext cx="5295900" cy="3922111"/>
          </a:xfrm>
          <a:pattFill prst="wdUpDiag">
            <a:fgClr>
              <a:schemeClr val="bg1"/>
            </a:fgClr>
            <a:bgClr>
              <a:schemeClr val="bg2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102871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4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svg"/></Relationships>
</file>

<file path=ppt/slideMasters/slideMaster1.xml><?xml version="1.0" encoding="utf-8"?>
<p:sldMaster xmlns:a16="http://schemas.microsoft.com/office/drawing/2014/main" xmlns:a14="http://schemas.microsoft.com/office/drawing/2010/main" xmlns:asvg="http://schemas.microsoft.com/office/drawing/2016/SVG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44015FE5-52D4-46E0-AB11-7EC39432D9C5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D909D2-76E2-4A89-95DE-A65742CDB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533400"/>
            <a:ext cx="11125200" cy="762000"/>
          </a:xfrm>
          <a:prstGeom prst="rect">
            <a:avLst/>
          </a:prstGeom>
        </p:spPr>
        <p:txBody>
          <a:bodyPr vert="horz" lIns="0" tIns="0" rIns="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C0B8D-0DA9-46D5-84F3-C6A1FEADE7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400" y="1828800"/>
            <a:ext cx="11127034" cy="39243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9DEB68-8FE3-45EE-92F0-4C0AB344A6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286350"/>
            <a:ext cx="548640" cy="36512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8EF22-0840-446D-9831-929E105F271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130C198E-2C73-4615-8913-141E32D1D5CD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9984810" y="6139070"/>
            <a:ext cx="1675624" cy="371059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2C528B4-D9B3-4060-A29E-12FF103EB2FE}"/>
              </a:ext>
            </a:extLst>
          </p:cNvPr>
          <p:cNvCxnSpPr/>
          <p:nvPr userDrawn="1"/>
        </p:nvCxnSpPr>
        <p:spPr>
          <a:xfrm>
            <a:off x="531566" y="1297811"/>
            <a:ext cx="1166043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1566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51" r:id="rId3"/>
    <p:sldLayoutId id="2147483670" r:id="rId4"/>
    <p:sldLayoutId id="2147483669" r:id="rId5"/>
    <p:sldLayoutId id="2147483671" r:id="rId6"/>
    <p:sldLayoutId id="2147483650" r:id="rId7"/>
    <p:sldLayoutId id="2147483656" r:id="rId8"/>
    <p:sldLayoutId id="2147483659" r:id="rId9"/>
    <p:sldLayoutId id="2147483666" r:id="rId10"/>
    <p:sldLayoutId id="2147483661" r:id="rId11"/>
    <p:sldLayoutId id="2147483657" r:id="rId12"/>
    <p:sldLayoutId id="2147483662" r:id="rId13"/>
    <p:sldLayoutId id="2147483663" r:id="rId14"/>
    <p:sldLayoutId id="2147483664" r:id="rId15"/>
    <p:sldLayoutId id="2147483665" r:id="rId16"/>
    <p:sldLayoutId id="2147483658" r:id="rId17"/>
    <p:sldLayoutId id="2147483673" r:id="rId18"/>
    <p:sldLayoutId id="2147483672" r:id="rId19"/>
    <p:sldLayoutId id="2147483674" r:id="rId20"/>
    <p:sldLayoutId id="2147483654" r:id="rId21"/>
    <p:sldLayoutId id="2147483655" r:id="rId22"/>
    <p:sldLayoutId id="2147483677" r:id="rId23"/>
    <p:sldLayoutId id="2147483678" r:id="rId2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800" b="1" kern="1200">
          <a:solidFill>
            <a:schemeClr val="accent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73088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SzPct val="100000"/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SzPct val="10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9FCC3B"/>
          </p15:clr>
        </p15:guide>
        <p15:guide id="2" orient="horz" pos="2160" userDrawn="1">
          <p15:clr>
            <a:srgbClr val="5ACBF0"/>
          </p15:clr>
        </p15:guide>
        <p15:guide id="3" pos="336" userDrawn="1">
          <p15:clr>
            <a:srgbClr val="9FCC3B"/>
          </p15:clr>
        </p15:guide>
        <p15:guide id="4" pos="7344" userDrawn="1">
          <p15:clr>
            <a:srgbClr val="9FCC3B"/>
          </p15:clr>
        </p15:guide>
        <p15:guide id="5" pos="4008" userDrawn="1">
          <p15:clr>
            <a:srgbClr val="9FCC3B"/>
          </p15:clr>
        </p15:guide>
        <p15:guide id="6" pos="3672" userDrawn="1">
          <p15:clr>
            <a:srgbClr val="9FCC3B"/>
          </p15:clr>
        </p15:guide>
        <p15:guide id="7" orient="horz" pos="336" userDrawn="1">
          <p15:clr>
            <a:srgbClr val="9FCC3B"/>
          </p15:clr>
        </p15:guide>
        <p15:guide id="8" orient="horz" pos="3984" userDrawn="1">
          <p15:clr>
            <a:srgbClr val="9FCC3B"/>
          </p15:clr>
        </p15:guide>
        <p15:guide id="9" orient="horz" pos="3624" userDrawn="1">
          <p15:clr>
            <a:srgbClr val="9FCC3B"/>
          </p15:clr>
        </p15:guide>
        <p15:guide id="10" orient="horz" pos="816" userDrawn="1">
          <p15:clr>
            <a:srgbClr val="9FCC3B"/>
          </p15:clr>
        </p15:guide>
        <p15:guide id="11" orient="horz" pos="1152" userDrawn="1">
          <p15:clr>
            <a:srgbClr val="9FCC3B"/>
          </p15:clr>
        </p15:guide>
        <p15:guide id="12" orient="horz" pos="2376" userDrawn="1">
          <p15:clr>
            <a:srgbClr val="9FCC3B"/>
          </p15:clr>
        </p15:guide>
        <p15:guide id="13" orient="horz" pos="2208" userDrawn="1">
          <p15:clr>
            <a:srgbClr val="9FCC3B"/>
          </p15:clr>
        </p15:guide>
        <p15:guide id="14" orient="horz" pos="2544" userDrawn="1">
          <p15:clr>
            <a:srgbClr val="9FCC3B"/>
          </p15:clr>
        </p15:guide>
        <p15:guide id="15" pos="3504" userDrawn="1">
          <p15:clr>
            <a:srgbClr val="9FCC3B"/>
          </p15:clr>
        </p15:guide>
        <p15:guide id="16" pos="4176" userDrawn="1">
          <p15:clr>
            <a:srgbClr val="9FCC3B"/>
          </p15:clr>
        </p15:guide>
        <p15:guide id="17" userDrawn="1">
          <p15:clr>
            <a:srgbClr val="5ACBF0"/>
          </p15:clr>
        </p15:guide>
        <p15:guide id="18" pos="7680" userDrawn="1">
          <p15:clr>
            <a:srgbClr val="5ACBF0"/>
          </p15:clr>
        </p15:guide>
        <p15:guide id="19" orient="horz" userDrawn="1">
          <p15:clr>
            <a:srgbClr val="5ACBF0"/>
          </p15:clr>
        </p15:guide>
        <p15:guide id="20" orient="horz" pos="4320" userDrawn="1">
          <p15:clr>
            <a:srgbClr val="5ACBF0"/>
          </p15:clr>
        </p15:guide>
        <p15:guide id="21" pos="1920" userDrawn="1">
          <p15:clr>
            <a:srgbClr val="5ACBF0"/>
          </p15:clr>
        </p15:guide>
        <p15:guide id="22" pos="5760" userDrawn="1">
          <p15:clr>
            <a:srgbClr val="5ACBF0"/>
          </p15:clr>
        </p15:guide>
        <p15:guide id="23" pos="5112" userDrawn="1">
          <p15:clr>
            <a:srgbClr val="5ACBF0"/>
          </p15:clr>
        </p15:guide>
        <p15:guide id="24" pos="2568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image" Target="../media/image20.jpeg" Id="rId3" /><Relationship Type="http://schemas.openxmlformats.org/officeDocument/2006/relationships/image" Target="../media/image19.jpeg" Id="rId2" /><Relationship Type="http://schemas.openxmlformats.org/officeDocument/2006/relationships/slideLayout" Target="../slideLayouts/slideLayout6.xml" Id="rId1" /><Relationship Type="http://schemas.openxmlformats.org/officeDocument/2006/relationships/image" Target="../media/image21.jpeg" Id="rId4" /></Relationships>
</file>

<file path=ppt/slides/slide1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 descr="" title="">
            <a:extLst>
              <a:ext uri="{FF2B5EF4-FFF2-40B4-BE49-F238E27FC236}">
                <a16:creationId xmlns:a16="http://schemas.microsoft.com/office/drawing/2014/main" id="{519EB342-931C-48E9-976E-9D9B2F3A7D2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2182" y="0"/>
            <a:ext cx="6079818" cy="6858000"/>
          </a:xfrm>
        </p:spPr>
      </p:pic>
      <p:sp>
        <p:nvSpPr>
          <p:cNvPr id="2" name="Title 1" descr="" title="">
            <a:extLst>
              <a:ext uri="{FF2B5EF4-FFF2-40B4-BE49-F238E27FC236}">
                <a16:creationId xmlns:a16="http://schemas.microsoft.com/office/drawing/2014/main" id="{AEEC15A6-A079-4C6A-B489-3D37A7F494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399" y="1830388"/>
            <a:ext cx="5546419" cy="1517829"/>
          </a:xfrm>
        </p:spPr>
        <p:txBody>
          <a:bodyPr anchor="b"/>
          <a:lstStyle/>
          <a:p>
            <a:r>
              <a:rPr lang="en-US" dirty="0"/>
              <a:t>Goodwin Legal Session</a:t>
            </a:r>
            <a:br>
              <a:rPr lang="en-US" dirty="0"/>
            </a:br>
            <a:r>
              <a:rPr lang="en-US" sz="2400" b="0" dirty="0"/>
              <a:t>Presented to SWAN Impact</a:t>
            </a:r>
            <a:endParaRPr lang="en-US" b="0" dirty="0"/>
          </a:p>
        </p:txBody>
      </p:sp>
      <p:sp>
        <p:nvSpPr>
          <p:cNvPr id="3" name="Subtitle 2" descr="" title="">
            <a:extLst>
              <a:ext uri="{FF2B5EF4-FFF2-40B4-BE49-F238E27FC236}">
                <a16:creationId xmlns:a16="http://schemas.microsoft.com/office/drawing/2014/main" id="{CA41D360-2B4A-4A1D-8FE9-FD759F0A65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3771899"/>
            <a:ext cx="5029200" cy="1981199"/>
          </a:xfrm>
        </p:spPr>
        <p:txBody>
          <a:bodyPr/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10" name="Text Placeholder 9" descr="" title="">
            <a:extLst>
              <a:ext uri="{FF2B5EF4-FFF2-40B4-BE49-F238E27FC236}">
                <a16:creationId xmlns:a16="http://schemas.microsoft.com/office/drawing/2014/main" id="{B224C19C-9C4D-4EF8-812B-09E587F69B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1813" y="5796227"/>
            <a:ext cx="5264980" cy="571501"/>
          </a:xfrm>
        </p:spPr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dirty="0">
                <a:solidFill>
                  <a:srgbClr val="2D3539"/>
                </a:solidFill>
                <a:latin typeface="Arial" panose="020B0604020202020204"/>
              </a:rPr>
              <a:t>Andrew Sparks,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2D353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David Brekke, </a:t>
            </a:r>
            <a:r>
              <a:rPr lang="en-US" b="1" dirty="0">
                <a:solidFill>
                  <a:srgbClr val="2D3539"/>
                </a:solidFill>
                <a:latin typeface="Arial" panose="020B0604020202020204"/>
              </a:rPr>
              <a:t>Nathan J. Nelson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February 2024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5000"/>
                  <a:lumOff val="35000"/>
                </a:scheme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6865625"/>
      </p:ext>
    </p:extLst>
  </p:cSld>
  <p:clrMapOvr>
    <a:masterClrMapping/>
  </p:clrMapOvr>
</p:sld>
</file>

<file path=ppt/slides/slide2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>
            <a:extLst>
              <a:ext uri="{FF2B5EF4-FFF2-40B4-BE49-F238E27FC236}">
                <a16:creationId xmlns:a16="http://schemas.microsoft.com/office/drawing/2014/main" id="{DB33263A-BBB5-4C8E-966C-FD606A853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533400"/>
            <a:ext cx="11125200" cy="762000"/>
          </a:xfrm>
        </p:spPr>
        <p:txBody>
          <a:bodyPr anchor="b">
            <a:normAutofit/>
          </a:bodyPr>
          <a:lstStyle/>
          <a:p>
            <a:r>
              <a:rPr lang="en-US" dirty="0"/>
              <a:t>Common financing pitfalls on the road to the Series A</a:t>
            </a:r>
          </a:p>
        </p:txBody>
      </p:sp>
      <p:sp>
        <p:nvSpPr>
          <p:cNvPr id="3" name="Content Placeholder 2" descr="" title="">
            <a:extLst>
              <a:ext uri="{FF2B5EF4-FFF2-40B4-BE49-F238E27FC236}">
                <a16:creationId xmlns:a16="http://schemas.microsoft.com/office/drawing/2014/main" id="{485EC6CB-453A-4F91-ABEF-4A72DF594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9074" y="1619250"/>
            <a:ext cx="5295900" cy="3924300"/>
          </a:xfrm>
        </p:spPr>
        <p:txBody>
          <a:bodyPr>
            <a:normAutofit/>
          </a:bodyPr>
          <a:lstStyle/>
          <a:p>
            <a:pPr algn="ctr"/>
            <a:endParaRPr lang="en-US" dirty="0"/>
          </a:p>
          <a:p>
            <a:pPr marL="342900" lvl="2" indent="-342900">
              <a:buFont typeface="+mj-lt"/>
              <a:buAutoNum type="arabicPeriod"/>
            </a:pPr>
            <a:r>
              <a:rPr lang="en-US" dirty="0"/>
              <a:t>Stock option pitfalls</a:t>
            </a:r>
          </a:p>
          <a:p>
            <a:pPr marL="342900" lvl="2" indent="-342900">
              <a:buFont typeface="+mj-lt"/>
              <a:buAutoNum type="arabicPeriod"/>
            </a:pPr>
            <a:r>
              <a:rPr lang="en-US" dirty="0"/>
              <a:t>Stacked Seed Financings</a:t>
            </a:r>
          </a:p>
          <a:p>
            <a:pPr marL="342900" lvl="2" indent="-342900">
              <a:buFont typeface="+mj-lt"/>
              <a:buAutoNum type="arabicPeriod"/>
            </a:pPr>
            <a:r>
              <a:rPr lang="en-US" dirty="0"/>
              <a:t>Violating employment laws</a:t>
            </a:r>
          </a:p>
          <a:p>
            <a:pPr marL="342900" lvl="2" indent="-342900">
              <a:buFont typeface="+mj-lt"/>
              <a:buAutoNum type="arabicPeriod"/>
            </a:pPr>
            <a:r>
              <a:rPr lang="en-US" dirty="0"/>
              <a:t>Managing cash burn</a:t>
            </a:r>
          </a:p>
          <a:p>
            <a:pPr marL="342900" lvl="2" indent="-342900">
              <a:buFont typeface="+mj-lt"/>
              <a:buAutoNum type="arabicPeriod"/>
            </a:pPr>
            <a:r>
              <a:rPr lang="en-US" dirty="0"/>
              <a:t>Violating securities laws</a:t>
            </a:r>
          </a:p>
          <a:p>
            <a:pPr marL="344488" lvl="3" indent="0">
              <a:buNone/>
            </a:pPr>
            <a:endParaRPr lang="en-US" sz="1800" dirty="0">
              <a:solidFill>
                <a:schemeClr val="accent2"/>
              </a:solidFill>
            </a:endParaRPr>
          </a:p>
          <a:p>
            <a:pPr lvl="3"/>
            <a:endParaRPr lang="en-US" sz="1800" dirty="0">
              <a:solidFill>
                <a:schemeClr val="accent2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Slide Number Placeholder 5" descr="" title="">
            <a:extLst>
              <a:ext uri="{FF2B5EF4-FFF2-40B4-BE49-F238E27FC236}">
                <a16:creationId xmlns:a16="http://schemas.microsoft.com/office/drawing/2014/main" id="{78C3431A-6A93-4C0B-B938-C523EE532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3400" y="6286350"/>
            <a:ext cx="548640" cy="365125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FC08EF22-0840-446D-9831-929E105F271A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pic>
        <p:nvPicPr>
          <p:cNvPr id="5" name="Picture 4" descr="" title="">
            <a:extLst>
              <a:ext uri="{FF2B5EF4-FFF2-40B4-BE49-F238E27FC236}">
                <a16:creationId xmlns:a16="http://schemas.microsoft.com/office/drawing/2014/main" id="{942A8C23-AD81-864B-BDC6-464159145D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400" y="1600200"/>
            <a:ext cx="5229528" cy="3924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48598308"/>
      </p:ext>
    </p:extLst>
  </p:cSld>
  <p:clrMapOvr>
    <a:masterClrMapping/>
  </p:clrMapOvr>
</p:sld>
</file>

<file path=ppt/slides/slide3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>
            <a:extLst>
              <a:ext uri="{FF2B5EF4-FFF2-40B4-BE49-F238E27FC236}">
                <a16:creationId xmlns:a16="http://schemas.microsoft.com/office/drawing/2014/main" id="{DB33263A-BBB5-4C8E-966C-FD606A853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533400"/>
            <a:ext cx="11125200" cy="762000"/>
          </a:xfrm>
        </p:spPr>
        <p:txBody>
          <a:bodyPr anchor="b">
            <a:normAutofit/>
          </a:bodyPr>
          <a:lstStyle/>
          <a:p>
            <a:r>
              <a:rPr lang="en-US" dirty="0"/>
              <a:t>Common financing pitfalls on the road to the Series A</a:t>
            </a:r>
          </a:p>
        </p:txBody>
      </p:sp>
      <p:sp>
        <p:nvSpPr>
          <p:cNvPr id="3" name="Content Placeholder 2" descr="" title="">
            <a:extLst>
              <a:ext uri="{FF2B5EF4-FFF2-40B4-BE49-F238E27FC236}">
                <a16:creationId xmlns:a16="http://schemas.microsoft.com/office/drawing/2014/main" id="{485EC6CB-453A-4F91-ABEF-4A72DF594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828800"/>
            <a:ext cx="5295900" cy="3924300"/>
          </a:xfrm>
        </p:spPr>
        <p:txBody>
          <a:bodyPr>
            <a:normAutofit/>
          </a:bodyPr>
          <a:lstStyle/>
          <a:p>
            <a:pPr algn="ctr"/>
            <a:endParaRPr lang="en-US" dirty="0"/>
          </a:p>
          <a:p>
            <a:pPr marL="342900" lvl="2" indent="-342900">
              <a:buFont typeface="+mj-lt"/>
              <a:buAutoNum type="arabicPeriod" startAt="6"/>
            </a:pPr>
            <a:r>
              <a:rPr lang="en-US" dirty="0"/>
              <a:t>Failing to maintain adequate records</a:t>
            </a:r>
          </a:p>
          <a:p>
            <a:pPr marL="342900" lvl="2" indent="-342900">
              <a:buFont typeface="+mj-lt"/>
              <a:buAutoNum type="arabicPeriod" startAt="6"/>
            </a:pPr>
            <a:r>
              <a:rPr lang="en-US" dirty="0"/>
              <a:t>Protecting confidential information</a:t>
            </a:r>
          </a:p>
          <a:p>
            <a:pPr marL="342900" lvl="2" indent="-342900">
              <a:buFont typeface="+mj-lt"/>
              <a:buAutoNum type="arabicPeriod" startAt="6"/>
            </a:pPr>
            <a:r>
              <a:rPr lang="en-US" dirty="0"/>
              <a:t>Creating a crazy legal bill</a:t>
            </a:r>
          </a:p>
          <a:p>
            <a:pPr marL="342900" lvl="2" indent="-342900">
              <a:buFont typeface="+mj-lt"/>
              <a:buAutoNum type="arabicPeriod" startAt="6"/>
            </a:pPr>
            <a:r>
              <a:rPr lang="en-US" dirty="0"/>
              <a:t>Insufficiently negotiating term sheet</a:t>
            </a:r>
            <a:endParaRPr lang="en-US" sz="1800" dirty="0">
              <a:solidFill>
                <a:schemeClr val="accent2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Slide Number Placeholder 5" descr="" title="">
            <a:extLst>
              <a:ext uri="{FF2B5EF4-FFF2-40B4-BE49-F238E27FC236}">
                <a16:creationId xmlns:a16="http://schemas.microsoft.com/office/drawing/2014/main" id="{78C3431A-6A93-4C0B-B938-C523EE532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3400" y="6286350"/>
            <a:ext cx="548640" cy="365125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FC08EF22-0840-446D-9831-929E105F271A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pic>
        <p:nvPicPr>
          <p:cNvPr id="5" name="Picture 4" descr="" title="">
            <a:extLst>
              <a:ext uri="{FF2B5EF4-FFF2-40B4-BE49-F238E27FC236}">
                <a16:creationId xmlns:a16="http://schemas.microsoft.com/office/drawing/2014/main" id="{942A8C23-AD81-864B-BDC6-464159145D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62700" y="2023495"/>
            <a:ext cx="5295900" cy="35349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82796222"/>
      </p:ext>
    </p:extLst>
  </p:cSld>
  <p:clrMapOvr>
    <a:masterClrMapping/>
  </p:clrMapOvr>
</p:sld>
</file>

<file path=ppt/slides/slide4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>
            <a:extLst>
              <a:ext uri="{FF2B5EF4-FFF2-40B4-BE49-F238E27FC236}">
                <a16:creationId xmlns:a16="http://schemas.microsoft.com/office/drawing/2014/main" id="{DB33263A-BBB5-4C8E-966C-FD606A853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533400"/>
            <a:ext cx="11125200" cy="762000"/>
          </a:xfrm>
        </p:spPr>
        <p:txBody>
          <a:bodyPr anchor="b">
            <a:normAutofit/>
          </a:bodyPr>
          <a:lstStyle/>
          <a:p>
            <a:r>
              <a:rPr lang="en-US" dirty="0"/>
              <a:t>Questions</a:t>
            </a:r>
          </a:p>
        </p:txBody>
      </p:sp>
      <p:sp>
        <p:nvSpPr>
          <p:cNvPr id="6" name="Slide Number Placeholder 5" descr="" title="">
            <a:extLst>
              <a:ext uri="{FF2B5EF4-FFF2-40B4-BE49-F238E27FC236}">
                <a16:creationId xmlns:a16="http://schemas.microsoft.com/office/drawing/2014/main" id="{78C3431A-6A93-4C0B-B938-C523EE532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3400" y="6286350"/>
            <a:ext cx="548640" cy="365125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FC08EF22-0840-446D-9831-929E105F271A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pic>
        <p:nvPicPr>
          <p:cNvPr id="7" name="Picture 6" descr="" title="">
            <a:extLst>
              <a:ext uri="{FF2B5EF4-FFF2-40B4-BE49-F238E27FC236}">
                <a16:creationId xmlns:a16="http://schemas.microsoft.com/office/drawing/2014/main" id="{E5985A14-650A-A466-9876-C023739D63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0100" y="2025500"/>
            <a:ext cx="5295900" cy="3530600"/>
          </a:xfrm>
          <a:prstGeom prst="rect">
            <a:avLst/>
          </a:prstGeom>
          <a:noFill/>
        </p:spPr>
      </p:pic>
      <p:sp>
        <p:nvSpPr>
          <p:cNvPr id="9" name="Content Placeholder 8" descr="" title="">
            <a:extLst>
              <a:ext uri="{FF2B5EF4-FFF2-40B4-BE49-F238E27FC236}">
                <a16:creationId xmlns:a16="http://schemas.microsoft.com/office/drawing/2014/main" id="{C0FBC716-52F2-5853-2A4D-6473526B4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9375" y="2152500"/>
            <a:ext cx="5295900" cy="3924300"/>
          </a:xfrm>
        </p:spPr>
        <p:txBody>
          <a:bodyPr/>
          <a:lstStyle/>
          <a:p>
            <a:r>
              <a:rPr lang="en-US" sz="2800" dirty="0"/>
              <a:t>Q: Do we have to pay ourselves?</a:t>
            </a:r>
          </a:p>
          <a:p>
            <a:endParaRPr lang="en-US" sz="2800" dirty="0"/>
          </a:p>
          <a:p>
            <a:r>
              <a:rPr lang="en-US" sz="2800" dirty="0"/>
              <a:t>Q: Can everyone be contractors or advisors (not employees)?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590983"/>
      </p:ext>
    </p:extLst>
  </p:cSld>
  <p:clrMapOvr>
    <a:masterClrMapping/>
  </p:clrMapOvr>
</p:sld>
</file>

<file path=ppt/slides/slide5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>
            <a:extLst>
              <a:ext uri="{FF2B5EF4-FFF2-40B4-BE49-F238E27FC236}">
                <a16:creationId xmlns:a16="http://schemas.microsoft.com/office/drawing/2014/main" id="{DB33263A-BBB5-4C8E-966C-FD606A853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533400"/>
            <a:ext cx="11125200" cy="762000"/>
          </a:xfrm>
        </p:spPr>
        <p:txBody>
          <a:bodyPr anchor="b">
            <a:normAutofit/>
          </a:bodyPr>
          <a:lstStyle/>
          <a:p>
            <a:r>
              <a:rPr lang="en-US" dirty="0"/>
              <a:t>Questions</a:t>
            </a:r>
          </a:p>
        </p:txBody>
      </p:sp>
      <p:sp>
        <p:nvSpPr>
          <p:cNvPr id="6" name="Slide Number Placeholder 5" descr="" title="">
            <a:extLst>
              <a:ext uri="{FF2B5EF4-FFF2-40B4-BE49-F238E27FC236}">
                <a16:creationId xmlns:a16="http://schemas.microsoft.com/office/drawing/2014/main" id="{78C3431A-6A93-4C0B-B938-C523EE532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3400" y="6286350"/>
            <a:ext cx="548640" cy="365125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FC08EF22-0840-446D-9831-929E105F271A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5" name="Content Placeholder 2" descr="" title="">
            <a:extLst>
              <a:ext uri="{FF2B5EF4-FFF2-40B4-BE49-F238E27FC236}">
                <a16:creationId xmlns:a16="http://schemas.microsoft.com/office/drawing/2014/main" id="{5C85AC71-1B08-5257-E86D-C311761E97D5}"/>
              </a:ext>
            </a:extLst>
          </p:cNvPr>
          <p:cNvSpPr txBox="1">
            <a:spLocks/>
          </p:cNvSpPr>
          <p:nvPr/>
        </p:nvSpPr>
        <p:spPr>
          <a:xfrm>
            <a:off x="660140" y="3267038"/>
            <a:ext cx="5295900" cy="104767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3088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/>
              <a:t>Q: How do we issue stock options and at what price?</a:t>
            </a:r>
          </a:p>
          <a:p>
            <a:endParaRPr lang="en-US" dirty="0"/>
          </a:p>
        </p:txBody>
      </p:sp>
      <p:pic>
        <p:nvPicPr>
          <p:cNvPr id="8" name="Picture 7" descr="" title="">
            <a:extLst>
              <a:ext uri="{FF2B5EF4-FFF2-40B4-BE49-F238E27FC236}">
                <a16:creationId xmlns:a16="http://schemas.microsoft.com/office/drawing/2014/main" id="{E6018762-72CC-8C61-0255-06604228960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62702" y="1828800"/>
            <a:ext cx="5295900" cy="3924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60040752"/>
      </p:ext>
    </p:extLst>
  </p:cSld>
  <p:clrMapOvr>
    <a:masterClrMapping/>
  </p:clrMapOvr>
</p:sld>
</file>

<file path=ppt/slides/slide6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>
            <a:extLst>
              <a:ext uri="{FF2B5EF4-FFF2-40B4-BE49-F238E27FC236}">
                <a16:creationId xmlns:a16="http://schemas.microsoft.com/office/drawing/2014/main" id="{DB33263A-BBB5-4C8E-966C-FD606A853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533400"/>
            <a:ext cx="11125200" cy="762000"/>
          </a:xfrm>
        </p:spPr>
        <p:txBody>
          <a:bodyPr anchor="b">
            <a:normAutofit/>
          </a:bodyPr>
          <a:lstStyle/>
          <a:p>
            <a:r>
              <a:rPr lang="en-US" dirty="0"/>
              <a:t>Questions</a:t>
            </a:r>
          </a:p>
        </p:txBody>
      </p:sp>
      <p:sp>
        <p:nvSpPr>
          <p:cNvPr id="6" name="Slide Number Placeholder 5" descr="" title="">
            <a:extLst>
              <a:ext uri="{FF2B5EF4-FFF2-40B4-BE49-F238E27FC236}">
                <a16:creationId xmlns:a16="http://schemas.microsoft.com/office/drawing/2014/main" id="{78C3431A-6A93-4C0B-B938-C523EE532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3400" y="6286350"/>
            <a:ext cx="548640" cy="365125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FC08EF22-0840-446D-9831-929E105F271A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pic>
        <p:nvPicPr>
          <p:cNvPr id="7" name="Picture 6" descr="" title="">
            <a:extLst>
              <a:ext uri="{FF2B5EF4-FFF2-40B4-BE49-F238E27FC236}">
                <a16:creationId xmlns:a16="http://schemas.microsoft.com/office/drawing/2014/main" id="{E5985A14-650A-A466-9876-C023739D63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1850" y="1828650"/>
            <a:ext cx="5232400" cy="3924300"/>
          </a:xfrm>
          <a:prstGeom prst="rect">
            <a:avLst/>
          </a:prstGeom>
          <a:noFill/>
        </p:spPr>
      </p:pic>
      <p:sp>
        <p:nvSpPr>
          <p:cNvPr id="9" name="Content Placeholder 8" descr="" title="">
            <a:extLst>
              <a:ext uri="{FF2B5EF4-FFF2-40B4-BE49-F238E27FC236}">
                <a16:creationId xmlns:a16="http://schemas.microsoft.com/office/drawing/2014/main" id="{C0FBC716-52F2-5853-2A4D-6473526B4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3675" y="1982424"/>
            <a:ext cx="5295900" cy="1996580"/>
          </a:xfrm>
        </p:spPr>
        <p:txBody>
          <a:bodyPr/>
          <a:lstStyle/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Q: How do I protect my intellectual property?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649600"/>
      </p:ext>
    </p:extLst>
  </p:cSld>
  <p:clrMapOvr>
    <a:masterClrMapping/>
  </p:clrMapOvr>
</p:sld>
</file>

<file path=ppt/slides/slide7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>
            <a:extLst>
              <a:ext uri="{FF2B5EF4-FFF2-40B4-BE49-F238E27FC236}">
                <a16:creationId xmlns:a16="http://schemas.microsoft.com/office/drawing/2014/main" id="{DB33263A-BBB5-4C8E-966C-FD606A853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533400"/>
            <a:ext cx="11125200" cy="762000"/>
          </a:xfrm>
        </p:spPr>
        <p:txBody>
          <a:bodyPr anchor="b">
            <a:normAutofit/>
          </a:bodyPr>
          <a:lstStyle/>
          <a:p>
            <a:r>
              <a:rPr lang="en-US" dirty="0"/>
              <a:t>Questions</a:t>
            </a:r>
          </a:p>
        </p:txBody>
      </p:sp>
      <p:sp>
        <p:nvSpPr>
          <p:cNvPr id="6" name="Slide Number Placeholder 5" descr="" title="">
            <a:extLst>
              <a:ext uri="{FF2B5EF4-FFF2-40B4-BE49-F238E27FC236}">
                <a16:creationId xmlns:a16="http://schemas.microsoft.com/office/drawing/2014/main" id="{78C3431A-6A93-4C0B-B938-C523EE532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3400" y="6286350"/>
            <a:ext cx="548640" cy="365125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FC08EF22-0840-446D-9831-929E105F271A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pic>
        <p:nvPicPr>
          <p:cNvPr id="8" name="Picture 7" descr="" title="">
            <a:extLst>
              <a:ext uri="{FF2B5EF4-FFF2-40B4-BE49-F238E27FC236}">
                <a16:creationId xmlns:a16="http://schemas.microsoft.com/office/drawing/2014/main" id="{E6018762-72CC-8C61-0255-0660422896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94163" y="1828800"/>
            <a:ext cx="5232978" cy="3924300"/>
          </a:xfrm>
          <a:prstGeom prst="rect">
            <a:avLst/>
          </a:prstGeom>
          <a:noFill/>
        </p:spPr>
      </p:pic>
      <p:sp>
        <p:nvSpPr>
          <p:cNvPr id="4" name="Content Placeholder 2" descr="" title="">
            <a:extLst>
              <a:ext uri="{FF2B5EF4-FFF2-40B4-BE49-F238E27FC236}">
                <a16:creationId xmlns:a16="http://schemas.microsoft.com/office/drawing/2014/main" id="{126927E1-D4DC-6358-5DC5-138730492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140" y="2009775"/>
            <a:ext cx="5295900" cy="39243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Q: How do I prepare the company for a Series A financing?</a:t>
            </a:r>
          </a:p>
          <a:p>
            <a:endParaRPr lang="en-US" sz="2800" dirty="0"/>
          </a:p>
          <a:p>
            <a:r>
              <a:rPr lang="en-US" sz="2800" dirty="0"/>
              <a:t>Q: I received a Series A term sheet. What do I do?</a:t>
            </a:r>
          </a:p>
          <a:p>
            <a:endParaRPr lang="en-US" sz="2800" dirty="0"/>
          </a:p>
          <a:p>
            <a:r>
              <a:rPr lang="en-US" sz="2800" dirty="0"/>
              <a:t>Q: How long does the Series A process take?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737784"/>
      </p:ext>
    </p:extLst>
  </p:cSld>
  <p:clrMapOvr>
    <a:masterClrMapping/>
  </p:clrMapOvr>
</p:sld>
</file>

<file path=ppt/slides/slide8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 descr="" title="">
            <a:extLst>
              <a:ext uri="{FF2B5EF4-FFF2-40B4-BE49-F238E27FC236}">
                <a16:creationId xmlns:a16="http://schemas.microsoft.com/office/drawing/2014/main" id="{70720F6E-6BE8-4026-BECC-3E9230BC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8EF22-0840-446D-9831-929E105F271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845069"/>
      </p:ext>
    </p:extLst>
  </p:cSld>
  <p:clrMapOvr>
    <a:masterClrMapping/>
  </p:clrMapOvr>
</p:sld>
</file>

<file path=ppt/slides/slide9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" title="">
            <a:extLst>
              <a:ext uri="{FF2B5EF4-FFF2-40B4-BE49-F238E27FC236}">
                <a16:creationId xmlns:a16="http://schemas.microsoft.com/office/drawing/2014/main" id="{46FFA190-44FE-B2D9-2B90-C05ACBE798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2040" y="1947860"/>
            <a:ext cx="2023632" cy="2529540"/>
          </a:xfrm>
          <a:prstGeom prst="rect">
            <a:avLst/>
          </a:prstGeom>
        </p:spPr>
      </p:pic>
      <p:pic>
        <p:nvPicPr>
          <p:cNvPr id="9" name="Picture 8" descr="" title="">
            <a:extLst>
              <a:ext uri="{FF2B5EF4-FFF2-40B4-BE49-F238E27FC236}">
                <a16:creationId xmlns:a16="http://schemas.microsoft.com/office/drawing/2014/main" id="{57CCA467-6DAE-D8CB-B279-C33D8D6022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7847" y="1942754"/>
            <a:ext cx="2023632" cy="2539753"/>
          </a:xfrm>
          <a:prstGeom prst="rect">
            <a:avLst/>
          </a:prstGeom>
        </p:spPr>
      </p:pic>
      <p:pic>
        <p:nvPicPr>
          <p:cNvPr id="5" name="Picture 4" descr="" title="">
            <a:extLst>
              <a:ext uri="{FF2B5EF4-FFF2-40B4-BE49-F238E27FC236}">
                <a16:creationId xmlns:a16="http://schemas.microsoft.com/office/drawing/2014/main" id="{FCBDB0AA-F112-566D-4A4C-E4DB7783822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109"/>
          <a:stretch/>
        </p:blipFill>
        <p:spPr>
          <a:xfrm>
            <a:off x="8913654" y="1908950"/>
            <a:ext cx="2077501" cy="2607361"/>
          </a:xfrm>
          <a:prstGeom prst="rect">
            <a:avLst/>
          </a:prstGeom>
        </p:spPr>
      </p:pic>
      <p:sp>
        <p:nvSpPr>
          <p:cNvPr id="2" name="Title 1" descr="" title="">
            <a:extLst>
              <a:ext uri="{FF2B5EF4-FFF2-40B4-BE49-F238E27FC236}">
                <a16:creationId xmlns:a16="http://schemas.microsoft.com/office/drawing/2014/main" id="{DB33263A-BBB5-4C8E-966C-FD606A853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533400"/>
            <a:ext cx="11125200" cy="762000"/>
          </a:xfrm>
        </p:spPr>
        <p:txBody>
          <a:bodyPr anchor="b">
            <a:normAutofit/>
          </a:bodyPr>
          <a:lstStyle/>
          <a:p>
            <a:r>
              <a:rPr lang="en-US" dirty="0"/>
              <a:t>Goodwin team</a:t>
            </a:r>
          </a:p>
        </p:txBody>
      </p:sp>
      <p:sp>
        <p:nvSpPr>
          <p:cNvPr id="6" name="Slide Number Placeholder 5" descr="" title="">
            <a:extLst>
              <a:ext uri="{FF2B5EF4-FFF2-40B4-BE49-F238E27FC236}">
                <a16:creationId xmlns:a16="http://schemas.microsoft.com/office/drawing/2014/main" id="{78C3431A-6A93-4C0B-B938-C523EE532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3400" y="6286350"/>
            <a:ext cx="548640" cy="365125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FC08EF22-0840-446D-9831-929E105F271A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sp>
        <p:nvSpPr>
          <p:cNvPr id="12" name="Content Placeholder 6" descr="" title="">
            <a:extLst>
              <a:ext uri="{FF2B5EF4-FFF2-40B4-BE49-F238E27FC236}">
                <a16:creationId xmlns:a16="http://schemas.microsoft.com/office/drawing/2014/main" id="{8DC06270-6825-6FC9-6F8A-91291931F419}"/>
              </a:ext>
            </a:extLst>
          </p:cNvPr>
          <p:cNvSpPr txBox="1">
            <a:spLocks/>
          </p:cNvSpPr>
          <p:nvPr/>
        </p:nvSpPr>
        <p:spPr>
          <a:xfrm>
            <a:off x="1082039" y="4711002"/>
            <a:ext cx="2023633" cy="113393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3088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  <a:defRPr/>
            </a:pPr>
            <a:r>
              <a:rPr lang="en-US" sz="1400" dirty="0">
                <a:solidFill>
                  <a:srgbClr val="F7941D"/>
                </a:solidFill>
                <a:latin typeface="Arial" panose="020B0604020202020204"/>
              </a:rPr>
              <a:t>Andrew Sparks</a:t>
            </a:r>
          </a:p>
          <a:p>
            <a:pPr lvl="1">
              <a:spcAft>
                <a:spcPts val="0"/>
              </a:spcAft>
              <a:defRPr/>
            </a:pPr>
            <a:r>
              <a:rPr lang="en-US" sz="1400" dirty="0">
                <a:solidFill>
                  <a:srgbClr val="2D3539"/>
                </a:solidFill>
                <a:latin typeface="Arial" panose="020B0604020202020204"/>
              </a:rPr>
              <a:t>Partner</a:t>
            </a:r>
          </a:p>
          <a:p>
            <a:pPr lvl="1">
              <a:spcAft>
                <a:spcPts val="0"/>
              </a:spcAft>
              <a:defRPr/>
            </a:pPr>
            <a:r>
              <a:rPr lang="en-US" sz="1400" dirty="0">
                <a:solidFill>
                  <a:srgbClr val="2D3539"/>
                </a:solidFill>
                <a:latin typeface="Arial" panose="020B0604020202020204"/>
              </a:rPr>
              <a:t>San Francisco</a:t>
            </a:r>
          </a:p>
          <a:p>
            <a:pPr lvl="1">
              <a:spcAft>
                <a:spcPts val="0"/>
              </a:spcAft>
              <a:defRPr/>
            </a:pPr>
            <a:r>
              <a:rPr lang="en-US" sz="1100" dirty="0">
                <a:solidFill>
                  <a:srgbClr val="2D3539"/>
                </a:solidFill>
                <a:latin typeface="Arial" panose="020B0604020202020204"/>
              </a:rPr>
              <a:t>ASparks@goodwinlaw.com</a:t>
            </a:r>
            <a:endParaRPr lang="en-US" sz="1100" dirty="0">
              <a:solidFill>
                <a:srgbClr val="2D3539"/>
              </a:solidFill>
              <a:latin typeface="Arial" panose="020B0604020202020204"/>
            </a:endParaRPr>
          </a:p>
          <a:p>
            <a:pPr lvl="1">
              <a:spcAft>
                <a:spcPts val="0"/>
              </a:spcAft>
              <a:defRPr/>
            </a:pPr>
            <a:endParaRPr lang="en-US" sz="1200" dirty="0">
              <a:solidFill>
                <a:srgbClr val="2D3539"/>
              </a:solidFill>
              <a:latin typeface="Arial" panose="020B0604020202020204"/>
            </a:endParaRPr>
          </a:p>
          <a:p>
            <a:endParaRPr lang="en-US" sz="1600" dirty="0"/>
          </a:p>
        </p:txBody>
      </p:sp>
      <p:sp>
        <p:nvSpPr>
          <p:cNvPr id="19" name="Content Placeholder 7" descr="" title="">
            <a:extLst>
              <a:ext uri="{FF2B5EF4-FFF2-40B4-BE49-F238E27FC236}">
                <a16:creationId xmlns:a16="http://schemas.microsoft.com/office/drawing/2014/main" id="{C08B17B2-4D3D-D7DF-344B-E5D754D01AC9}"/>
              </a:ext>
            </a:extLst>
          </p:cNvPr>
          <p:cNvSpPr txBox="1">
            <a:spLocks/>
          </p:cNvSpPr>
          <p:nvPr/>
        </p:nvSpPr>
        <p:spPr>
          <a:xfrm>
            <a:off x="8913654" y="4707130"/>
            <a:ext cx="1946149" cy="113393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3088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  <a:defRPr/>
            </a:pPr>
            <a:r>
              <a:rPr lang="en-US" sz="1400" dirty="0">
                <a:solidFill>
                  <a:srgbClr val="F7941D"/>
                </a:solidFill>
                <a:latin typeface="Arial" panose="020B0604020202020204"/>
              </a:rPr>
              <a:t>Nathan J. Nelson</a:t>
            </a:r>
          </a:p>
          <a:p>
            <a:pPr lvl="1">
              <a:spcAft>
                <a:spcPts val="0"/>
              </a:spcAft>
              <a:defRPr/>
            </a:pPr>
            <a:r>
              <a:rPr lang="en-US" sz="1400" dirty="0">
                <a:solidFill>
                  <a:srgbClr val="2D3539"/>
                </a:solidFill>
                <a:latin typeface="Arial" panose="020B0604020202020204"/>
              </a:rPr>
              <a:t>Associate</a:t>
            </a:r>
          </a:p>
          <a:p>
            <a:pPr lvl="1">
              <a:spcAft>
                <a:spcPts val="0"/>
              </a:spcAft>
              <a:defRPr/>
            </a:pPr>
            <a:r>
              <a:rPr lang="en-US" sz="1400" dirty="0">
                <a:solidFill>
                  <a:srgbClr val="2D3539"/>
                </a:solidFill>
                <a:latin typeface="Arial" panose="020B0604020202020204"/>
              </a:rPr>
              <a:t>Boston</a:t>
            </a:r>
          </a:p>
          <a:p>
            <a:pPr lvl="1">
              <a:spcAft>
                <a:spcPts val="0"/>
              </a:spcAft>
              <a:defRPr/>
            </a:pPr>
            <a:r>
              <a:rPr lang="en-US" sz="1100" dirty="0">
                <a:solidFill>
                  <a:srgbClr val="2D3539"/>
                </a:solidFill>
                <a:latin typeface="Arial" panose="020B0604020202020204"/>
              </a:rPr>
              <a:t>NNelson@goodwinlaw.com</a:t>
            </a:r>
            <a:endParaRPr lang="en-US" sz="1100" dirty="0">
              <a:solidFill>
                <a:srgbClr val="2D3539"/>
              </a:solidFill>
              <a:latin typeface="Arial" panose="020B0604020202020204"/>
            </a:endParaRPr>
          </a:p>
          <a:p>
            <a:pPr lvl="1">
              <a:spcAft>
                <a:spcPts val="0"/>
              </a:spcAft>
              <a:defRPr/>
            </a:pPr>
            <a:endParaRPr lang="en-US" sz="1400" dirty="0">
              <a:solidFill>
                <a:srgbClr val="2D3539"/>
              </a:solidFill>
              <a:latin typeface="Arial" panose="020B0604020202020204"/>
            </a:endParaRPr>
          </a:p>
          <a:p>
            <a:endParaRPr lang="en-US" dirty="0"/>
          </a:p>
        </p:txBody>
      </p:sp>
      <p:sp>
        <p:nvSpPr>
          <p:cNvPr id="22" name="Content Placeholder 6" descr="" title="">
            <a:extLst>
              <a:ext uri="{FF2B5EF4-FFF2-40B4-BE49-F238E27FC236}">
                <a16:creationId xmlns:a16="http://schemas.microsoft.com/office/drawing/2014/main" id="{E0F251D2-E725-3E9D-8E90-9EE7A1A6D60F}"/>
              </a:ext>
            </a:extLst>
          </p:cNvPr>
          <p:cNvSpPr txBox="1">
            <a:spLocks/>
          </p:cNvSpPr>
          <p:nvPr/>
        </p:nvSpPr>
        <p:spPr>
          <a:xfrm>
            <a:off x="4997847" y="4711003"/>
            <a:ext cx="2023633" cy="113393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3088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  <a:defRPr/>
            </a:pPr>
            <a:r>
              <a:rPr lang="en-US" sz="1400" dirty="0">
                <a:solidFill>
                  <a:srgbClr val="F7941D"/>
                </a:solidFill>
                <a:latin typeface="Arial" panose="020B0604020202020204"/>
              </a:rPr>
              <a:t>David Brekke</a:t>
            </a:r>
          </a:p>
          <a:p>
            <a:pPr lvl="1">
              <a:spcAft>
                <a:spcPts val="0"/>
              </a:spcAft>
              <a:defRPr/>
            </a:pPr>
            <a:r>
              <a:rPr lang="en-US" sz="1400" dirty="0">
                <a:solidFill>
                  <a:srgbClr val="2D3539"/>
                </a:solidFill>
                <a:latin typeface="Arial" panose="020B0604020202020204"/>
              </a:rPr>
              <a:t>Partner</a:t>
            </a:r>
          </a:p>
          <a:p>
            <a:pPr lvl="1">
              <a:spcAft>
                <a:spcPts val="0"/>
              </a:spcAft>
              <a:defRPr/>
            </a:pPr>
            <a:r>
              <a:rPr lang="en-US" sz="1400" dirty="0">
                <a:solidFill>
                  <a:srgbClr val="2D3539"/>
                </a:solidFill>
                <a:latin typeface="Arial" panose="020B0604020202020204"/>
              </a:rPr>
              <a:t>San Francisco</a:t>
            </a:r>
          </a:p>
          <a:p>
            <a:pPr lvl="1">
              <a:spcAft>
                <a:spcPts val="0"/>
              </a:spcAft>
              <a:defRPr/>
            </a:pPr>
            <a:r>
              <a:rPr lang="en-US" sz="1100" dirty="0">
                <a:solidFill>
                  <a:srgbClr val="2D3539"/>
                </a:solidFill>
                <a:latin typeface="Arial" panose="020B0604020202020204"/>
              </a:rPr>
              <a:t>DBrekke@goodwinlaw.com</a:t>
            </a:r>
            <a:endParaRPr lang="en-US" sz="1100" dirty="0">
              <a:solidFill>
                <a:srgbClr val="2D3539"/>
              </a:solidFill>
              <a:latin typeface="Arial" panose="020B0604020202020204"/>
            </a:endParaRPr>
          </a:p>
          <a:p>
            <a:pPr lvl="1">
              <a:spcAft>
                <a:spcPts val="0"/>
              </a:spcAft>
              <a:defRPr/>
            </a:pPr>
            <a:endParaRPr lang="en-US" sz="1200" dirty="0">
              <a:solidFill>
                <a:srgbClr val="2D3539"/>
              </a:solidFill>
              <a:latin typeface="Arial" panose="020B0604020202020204"/>
            </a:endParaRP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55026575"/>
      </p:ext>
    </p:extLst>
  </p:cSld>
  <p:clrMapOvr>
    <a:masterClrMapping/>
  </p:clrMapOvr>
</p:sld>
</file>

<file path=ppt/theme/theme1.xml><?xml version="1.0" encoding="utf-8"?>
<a:theme xmlns:thm15="http://schemas.microsoft.com/office/thememl/2012/main" xmlns:a="http://schemas.openxmlformats.org/drawingml/2006/main" name="Goodwin">
  <a:themeElements>
    <a:clrScheme name="Goodwin">
      <a:dk1>
        <a:srgbClr val="2D3539"/>
      </a:dk1>
      <a:lt1>
        <a:srgbClr val="FFFFFF"/>
      </a:lt1>
      <a:dk2>
        <a:srgbClr val="000000"/>
      </a:dk2>
      <a:lt2>
        <a:srgbClr val="EFF0ED"/>
      </a:lt2>
      <a:accent1>
        <a:srgbClr val="F7941D"/>
      </a:accent1>
      <a:accent2>
        <a:srgbClr val="868D91"/>
      </a:accent2>
      <a:accent3>
        <a:srgbClr val="FDB913"/>
      </a:accent3>
      <a:accent4>
        <a:srgbClr val="82CEEA"/>
      </a:accent4>
      <a:accent5>
        <a:srgbClr val="005B90"/>
      </a:accent5>
      <a:accent6>
        <a:srgbClr val="79AD3D"/>
      </a:accent6>
      <a:hlink>
        <a:srgbClr val="768992"/>
      </a:hlink>
      <a:folHlink>
        <a:srgbClr val="76899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tIns="91440" bIns="91440" rtlCol="0" anchor="ctr"/>
      <a:lstStyle>
        <a:defPPr algn="ctr">
          <a:defRPr b="1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no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D966FE9E-6DA2-4C0A-AB7B-FE722D637832}" vid="{5C052714-85BD-4EA9-8C8D-8B6005B20495}"/>
    </a:ext>
  </a:extLst>
</a:theme>
</file>

<file path=ppt/theme/theme2.xml><?xml version="1.0" encoding="utf-8"?>
<a:theme xmlns:a="http://schemas.openxmlformats.org/drawingml/2006/main" name="Office Theme">
  <a:themeElements>
    <a:clrScheme name="Goodwin">
      <a:dk1>
        <a:srgbClr val="2D3539"/>
      </a:dk1>
      <a:lt1>
        <a:srgbClr val="FFFFFF"/>
      </a:lt1>
      <a:dk2>
        <a:srgbClr val="000000"/>
      </a:dk2>
      <a:lt2>
        <a:srgbClr val="EFF0ED"/>
      </a:lt2>
      <a:accent1>
        <a:srgbClr val="F7941D"/>
      </a:accent1>
      <a:accent2>
        <a:srgbClr val="868D91"/>
      </a:accent2>
      <a:accent3>
        <a:srgbClr val="FDB913"/>
      </a:accent3>
      <a:accent4>
        <a:srgbClr val="82CEEA"/>
      </a:accent4>
      <a:accent5>
        <a:srgbClr val="005B90"/>
      </a:accent5>
      <a:accent6>
        <a:srgbClr val="79AD3D"/>
      </a:accent6>
      <a:hlink>
        <a:srgbClr val="768992"/>
      </a:hlink>
      <a:folHlink>
        <a:srgbClr val="76899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Goodwin">
      <a:dk1>
        <a:srgbClr val="2D3539"/>
      </a:dk1>
      <a:lt1>
        <a:srgbClr val="FFFFFF"/>
      </a:lt1>
      <a:dk2>
        <a:srgbClr val="000000"/>
      </a:dk2>
      <a:lt2>
        <a:srgbClr val="EFF0ED"/>
      </a:lt2>
      <a:accent1>
        <a:srgbClr val="F7941D"/>
      </a:accent1>
      <a:accent2>
        <a:srgbClr val="868D91"/>
      </a:accent2>
      <a:accent3>
        <a:srgbClr val="FDB913"/>
      </a:accent3>
      <a:accent4>
        <a:srgbClr val="82CEEA"/>
      </a:accent4>
      <a:accent5>
        <a:srgbClr val="005B90"/>
      </a:accent5>
      <a:accent6>
        <a:srgbClr val="79AD3D"/>
      </a:accent6>
      <a:hlink>
        <a:srgbClr val="768992"/>
      </a:hlink>
      <a:folHlink>
        <a:srgbClr val="76899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/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terms:created xsi:type="dcterms:W3CDTF">1900-01-01T06:00:00.0000000Z</dcterms:created>
  <dcterms:modified xsi:type="dcterms:W3CDTF">1900-01-01T06:00:00.0000000Z</dcterms:modified>
</coreProperties>
</file>